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9" r:id="rId2"/>
    <p:sldId id="276" r:id="rId3"/>
    <p:sldId id="263" r:id="rId4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4A4F"/>
    <a:srgbClr val="202022"/>
    <a:srgbClr val="504F54"/>
    <a:srgbClr val="3A3E41"/>
    <a:srgbClr val="2023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2" autoAdjust="0"/>
    <p:restoredTop sz="94403" autoAdjust="0"/>
  </p:normalViewPr>
  <p:slideViewPr>
    <p:cSldViewPr snapToGrid="0">
      <p:cViewPr varScale="1">
        <p:scale>
          <a:sx n="158" d="100"/>
          <a:sy n="158" d="100"/>
        </p:scale>
        <p:origin x="342" y="1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15" d="100"/>
          <a:sy n="115" d="100"/>
        </p:scale>
        <p:origin x="490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06/relationships/vbaProject" Target="vbaProject.bin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29EADF0-444F-4E85-BE4A-40E4ECD5C88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sz="10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B97022-775A-4C19-B6F9-D14C37D569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143375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E68B6-D23C-4F3C-BFA1-A77688A1836F}" type="datetimeFigureOut">
              <a:rPr lang="en-US" sz="1000" smtClean="0"/>
              <a:t>5/25/2023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D1F5E2-F0FB-4BEA-9A36-A22001F0C4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sz="10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CA69FF-4AA4-4D8F-A374-D70A171BA4F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C59018-12C5-454B-883A-449AB41B8207}" type="slidenum">
              <a:rPr lang="en-US" sz="1000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3751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8"/>
          </a:xfrm>
          <a:prstGeom prst="rect">
            <a:avLst/>
          </a:prstGeom>
        </p:spPr>
        <p:txBody>
          <a:bodyPr vert="horz" lIns="96655" tIns="48327" rIns="96655" bIns="48327" rtlCol="0"/>
          <a:lstStyle>
            <a:lvl1pPr algn="l">
              <a:defRPr sz="11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8"/>
          </a:xfrm>
          <a:prstGeom prst="rect">
            <a:avLst/>
          </a:prstGeom>
        </p:spPr>
        <p:txBody>
          <a:bodyPr vert="horz" lIns="96655" tIns="48327" rIns="96655" bIns="48327" rtlCol="0"/>
          <a:lstStyle>
            <a:lvl1pPr algn="r">
              <a:defRPr sz="11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F560BED5-DA8A-44ED-A003-5BAE96D1B56C}" type="datetimeFigureOut">
              <a:rPr lang="en-US" smtClean="0"/>
              <a:pPr/>
              <a:t>5/25/2023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55" tIns="48327" rIns="96655" bIns="48327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8"/>
            <a:ext cx="5852160" cy="3780473"/>
          </a:xfrm>
          <a:prstGeom prst="rect">
            <a:avLst/>
          </a:prstGeom>
        </p:spPr>
        <p:txBody>
          <a:bodyPr vert="horz" lIns="96655" tIns="48327" rIns="96655" bIns="48327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5"/>
            <a:ext cx="3169920" cy="481727"/>
          </a:xfrm>
          <a:prstGeom prst="rect">
            <a:avLst/>
          </a:prstGeom>
        </p:spPr>
        <p:txBody>
          <a:bodyPr vert="horz" lIns="96655" tIns="48327" rIns="96655" bIns="48327" rtlCol="0" anchor="b"/>
          <a:lstStyle>
            <a:lvl1pPr algn="l">
              <a:defRPr sz="1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5"/>
            <a:ext cx="3169920" cy="481727"/>
          </a:xfrm>
          <a:prstGeom prst="rect">
            <a:avLst/>
          </a:prstGeom>
        </p:spPr>
        <p:txBody>
          <a:bodyPr vert="horz" lIns="96655" tIns="48327" rIns="96655" bIns="48327" rtlCol="0" anchor="b"/>
          <a:lstStyle>
            <a:lvl1pPr algn="r">
              <a:defRPr sz="1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631B96A7-AD36-4172-B013-91F5AA73A55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555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71450" indent="-171450" algn="l" defTabSz="914400" rtl="0" eaLnBrk="1" latinLnBrk="0" hangingPunct="1">
      <a:buFont typeface="Arial" panose="020B0604020202020204" pitchFamily="34" charset="0"/>
      <a:buChar char="•"/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398463" indent="-171450" algn="l" defTabSz="914400" rtl="0" eaLnBrk="1" latinLnBrk="0" hangingPunct="1">
      <a:buFont typeface="Times New Roman" panose="02020603050405020304" pitchFamily="18" charset="0"/>
      <a:buChar char="˗"/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573088" indent="-171450" algn="l" defTabSz="914400" rtl="0" eaLnBrk="1" latinLnBrk="0" hangingPunct="1">
      <a:buSzPct val="100000"/>
      <a:buFont typeface="Arial" panose="020B0604020202020204" pitchFamily="34" charset="0"/>
      <a:buChar char="•"/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739775" indent="-171450" algn="l" defTabSz="914400" rtl="0" eaLnBrk="1" latinLnBrk="0" hangingPunct="1">
      <a:buFont typeface="Wingdings" panose="05000000000000000000" pitchFamily="2" charset="2"/>
      <a:buChar char="§"/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914400" indent="-171450" algn="l" defTabSz="914400" rtl="0" eaLnBrk="1" latinLnBrk="0" hangingPunct="1">
      <a:buFont typeface="Wingdings" panose="05000000000000000000" pitchFamily="2" charset="2"/>
      <a:buChar char="§"/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3024" userDrawn="1">
          <p15:clr>
            <a:srgbClr val="F26B43"/>
          </p15:clr>
        </p15:guide>
        <p15:guide id="2" pos="2304" userDrawn="1">
          <p15:clr>
            <a:srgbClr val="F26B43"/>
          </p15:clr>
        </p15:guide>
      </p15:sldGuideLst>
    </p:ext>
  </p:extLst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26F59-10E8-448E-B482-F2ECFB6052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2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E4BC9D-7F1D-463B-A00B-CD5A6FF768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9CF8A6-C11D-4895-8A23-0B26C136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>
                <a:latin typeface="+mn-lt"/>
              </a:defRPr>
            </a:lvl1pPr>
          </a:lstStyle>
          <a:p>
            <a:fld id="{81ED813E-DDD2-4BEA-A9F0-B74F35B86A76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70AF6D-A26A-409B-95E6-784B86D8E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>
                <a:latin typeface="+mn-lt"/>
                <a:cs typeface="Times New Roman" panose="02020603050405020304" pitchFamily="18" charset="0"/>
              </a:defRPr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068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9988C-EB77-485C-8A67-B568F7B5C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57559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FBECC6-41AF-42F9-9F91-43775DDB8E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6826"/>
            <a:ext cx="10515600" cy="5100137"/>
          </a:xfrm>
        </p:spPr>
        <p:txBody>
          <a:bodyPr>
            <a:normAutofit/>
          </a:bodyPr>
          <a:lstStyle>
            <a:lvl1pPr>
              <a:defRPr sz="2000">
                <a:latin typeface="+mn-lt"/>
              </a:defRPr>
            </a:lvl1pPr>
            <a:lvl2pPr marL="685800" indent="-228600">
              <a:buFont typeface="Times New Roman" panose="02020603050405020304" pitchFamily="18" charset="0"/>
              <a:buChar char="˗"/>
              <a:defRPr sz="1800">
                <a:latin typeface="+mn-lt"/>
              </a:defRPr>
            </a:lvl2pPr>
            <a:lvl3pPr marL="1143000" indent="-228600">
              <a:buSzPct val="75000"/>
              <a:buFont typeface="Wingdings" panose="05000000000000000000" pitchFamily="2" charset="2"/>
              <a:buChar char="§"/>
              <a:defRPr sz="1600">
                <a:latin typeface="+mn-lt"/>
              </a:defRPr>
            </a:lvl3pPr>
            <a:lvl4pPr marL="1600200" indent="-228600">
              <a:buFont typeface="Times New Roman" panose="02020603050405020304" pitchFamily="18" charset="0"/>
              <a:buChar char="-"/>
              <a:defRPr sz="1400">
                <a:latin typeface="+mn-lt"/>
              </a:defRPr>
            </a:lvl4pPr>
            <a:lvl5pPr marL="2057400" indent="-228600">
              <a:buFont typeface="Times New Roman" panose="02020603050405020304" pitchFamily="18" charset="0"/>
              <a:buChar char="-"/>
              <a:defRPr sz="1400"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D4C023-0198-4E21-8C25-3C5D67A44F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199" y="6356350"/>
            <a:ext cx="2837447" cy="365125"/>
          </a:xfrm>
        </p:spPr>
        <p:txBody>
          <a:bodyPr/>
          <a:lstStyle>
            <a:lvl1pPr>
              <a:defRPr sz="900"/>
            </a:lvl1pPr>
          </a:lstStyle>
          <a:p>
            <a:fld id="{2F172552-6A4C-4F8C-AA62-4BF730DE2DFC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59DD48-6BE1-4648-92DB-D1ADBA63F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Page </a:t>
            </a:r>
            <a:fld id="{83CA38FF-0295-4B26-BA2A-354CF401BEAC}" type="slidenum">
              <a:rPr lang="en-US" smtClean="0"/>
              <a:pPr/>
              <a:t>‹#›</a:t>
            </a:fld>
            <a:r>
              <a:rPr lang="en-US" dirty="0"/>
              <a:t> of xx</a:t>
            </a:r>
          </a:p>
        </p:txBody>
      </p:sp>
    </p:spTree>
    <p:extLst>
      <p:ext uri="{BB962C8B-B14F-4D97-AF65-F5344CB8AC3E}">
        <p14:creationId xmlns:p14="http://schemas.microsoft.com/office/powerpoint/2010/main" val="2560332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B2059-F2B5-516B-26A5-65AF076307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2600"/>
            </a:lvl1pPr>
          </a:lstStyle>
          <a:p>
            <a:r>
              <a:rPr lang="en-US" dirty="0"/>
              <a:t>Footnotes &amp; Endnotes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BD67A4-5A67-062F-0E3F-1717CDD84A6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199" y="6356350"/>
            <a:ext cx="2801353" cy="365125"/>
          </a:xfrm>
        </p:spPr>
        <p:txBody>
          <a:bodyPr/>
          <a:lstStyle/>
          <a:p>
            <a:fld id="{19532D16-6CAF-4064-91C3-6FE5DEECE263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38FDC1-BE8A-0D4D-A98B-C888F51855E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F917FB1-1C90-744C-1B29-172E637F0B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6826"/>
            <a:ext cx="10515600" cy="5100137"/>
          </a:xfrm>
        </p:spPr>
        <p:txBody>
          <a:bodyPr>
            <a:normAutofit/>
          </a:bodyPr>
          <a:lstStyle>
            <a:lvl1pPr marL="228600" indent="-228600">
              <a:buSzPct val="75000"/>
              <a:buFont typeface="+mj-lt"/>
              <a:buAutoNum type="arabicPeriod"/>
              <a:defRPr sz="1400">
                <a:latin typeface="+mn-lt"/>
              </a:defRPr>
            </a:lvl1pPr>
            <a:lvl2pPr marL="403225" indent="-120650">
              <a:buFont typeface="Times New Roman" panose="02020603050405020304" pitchFamily="18" charset="0"/>
              <a:buChar char="˗"/>
              <a:defRPr sz="1200">
                <a:latin typeface="+mn-lt"/>
              </a:defRPr>
            </a:lvl2pPr>
            <a:lvl3pPr marL="517525" indent="-114300">
              <a:buSzPct val="75000"/>
              <a:buFont typeface="Wingdings" panose="05000000000000000000" pitchFamily="2" charset="2"/>
              <a:buChar char="§"/>
              <a:defRPr sz="1200">
                <a:latin typeface="+mn-lt"/>
              </a:defRPr>
            </a:lvl3pPr>
            <a:lvl4pPr marL="1600200" indent="-228600">
              <a:buFont typeface="Times New Roman" panose="02020603050405020304" pitchFamily="18" charset="0"/>
              <a:buChar char="-"/>
              <a:defRPr sz="1400"/>
            </a:lvl4pPr>
            <a:lvl5pPr marL="2057400" indent="-228600">
              <a:buFont typeface="Times New Roman" panose="02020603050405020304" pitchFamily="18" charset="0"/>
              <a:buChar char="-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3972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A4799-85FC-45F2-BB3B-7F7DD072F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3CEF73-EB37-4D45-98BD-878AAB5F4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E1A854-5AC6-4757-9CF6-4E0983CCA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EFCE5930-EFCA-421A-997F-A3600C7D26D3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CE39A-C480-4C89-AEA3-B578728D1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509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60A51-57F9-457A-9FDC-A08A51563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19196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2FBFBB-9462-4488-B1C9-8610712FB9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944479"/>
            <a:ext cx="5181600" cy="52324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237B87-CE34-443B-A3B3-0B30C60119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944479"/>
            <a:ext cx="5181600" cy="52324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349B00-565A-441D-956A-9B56D99DD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D0D272A1-4B26-43D8-B21A-7F23414CEBBD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210FA4-CD00-467E-9CD5-0CDCA02F8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710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C87EA-F661-4048-A4D2-70DD61834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531228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CE85CF-6B79-47BD-AF46-7782F2C22C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965284"/>
            <a:ext cx="5157787" cy="478505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972CBC-6F58-4FAC-9A1D-5074B2BD76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512719"/>
            <a:ext cx="5157787" cy="4676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48AD0E-93F9-4140-9977-825A3C8F70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0612" y="965284"/>
            <a:ext cx="5183188" cy="478505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B7A856-74FF-4251-96A2-D47A281F3E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512719"/>
            <a:ext cx="5183188" cy="4676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6F3621-1076-47F1-AD7B-3996CEA0A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4660EF72-0CE4-43B5-96D8-15A31CFDAD1F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CEE5C1-EB36-478F-A4BD-9057E7371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431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29E6E-EE17-4399-9751-1075DDA8B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25212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7F7A0C-12CD-4290-A32F-101C7D84F2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199" y="6356350"/>
            <a:ext cx="2909637" cy="365125"/>
          </a:xfrm>
        </p:spPr>
        <p:txBody>
          <a:bodyPr/>
          <a:lstStyle>
            <a:lvl1pPr>
              <a:defRPr sz="900"/>
            </a:lvl1pPr>
          </a:lstStyle>
          <a:p>
            <a:fld id="{10B6EA75-6E91-43EB-A8DC-AEF9C62AF46E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7640C0-682F-4C94-8B95-9C20B0C34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432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B79200-12A8-4523-8402-2F5FACD2ECC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199" y="6356350"/>
            <a:ext cx="2795337" cy="365125"/>
          </a:xfrm>
        </p:spPr>
        <p:txBody>
          <a:bodyPr/>
          <a:lstStyle>
            <a:lvl1pPr>
              <a:defRPr sz="900"/>
            </a:lvl1pPr>
          </a:lstStyle>
          <a:p>
            <a:fld id="{57A547CC-F519-4D1A-90FD-31938B4099F2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96C7D0-9E47-47A9-80D0-64A5E3088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166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AA20F-9E34-45E6-BEC1-99DE8C312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530225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61CB3-D597-46EF-8162-AE0BD3387B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057DDE-7A9A-46B1-8A43-B4D011D0F0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995363"/>
            <a:ext cx="3932237" cy="487362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411CFD-9B08-4584-93D0-C0CD195CB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050C013C-DC7E-4C68-8E5D-16BA8FF7D8FF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620C2C-8E71-4CA2-A7BC-89457B6CD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8519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2CF00-3231-4379-8775-B53E4D8ED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613611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33424A-D221-45C5-AAF8-05A1B40262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C2752-9E05-4BA5-ABC5-6C5A2AE0EA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124953"/>
            <a:ext cx="3932237" cy="474403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56AE14-999E-4991-9BB7-AF71336A6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8D932EF2-2601-4866-ADDD-FA109D2DE53A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D355E0-33D6-45CD-AFEB-8266884EC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697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3006-72B7-40F2-A439-D7CD5A6A1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8332B0-EEAA-4E42-8FF1-7AF810DED9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56511"/>
            <a:ext cx="10515600" cy="5220452"/>
          </a:xfrm>
        </p:spPr>
        <p:txBody>
          <a:bodyPr vert="eaVert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64AAA7-61CE-45AB-A40F-9D5D7FB54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FA726536-87F1-464C-B755-1B498500203B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D7A986-3375-4D37-83B2-0CECFB219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012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BEDE5B-7991-4E1D-8682-890F085A10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85520" y="365125"/>
            <a:ext cx="868279" cy="5811838"/>
          </a:xfrm>
        </p:spPr>
        <p:txBody>
          <a:bodyPr vert="eaVert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0C176-8F91-427D-90D6-100D1861D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93179" cy="5811838"/>
          </a:xfrm>
        </p:spPr>
        <p:txBody>
          <a:bodyPr vert="eaVert">
            <a:normAutofit/>
          </a:bodyPr>
          <a:lstStyle>
            <a:lvl1pPr>
              <a:defRPr sz="2000"/>
            </a:lvl1pPr>
            <a:lvl2pPr marL="685800" indent="-228600">
              <a:buFont typeface="Times New Roman" panose="02020603050405020304" pitchFamily="18" charset="0"/>
              <a:buChar char="˗"/>
              <a:defRPr sz="1800" b="0"/>
            </a:lvl2pPr>
            <a:lvl3pPr marL="1143000" indent="-228600">
              <a:buSzPct val="50000"/>
              <a:buFont typeface="Courier New" panose="02070309020205020404" pitchFamily="49" charset="0"/>
              <a:buChar char="o"/>
              <a:defRPr sz="1600"/>
            </a:lvl3pPr>
            <a:lvl4pPr marL="1600200" indent="-228600">
              <a:buSzPct val="50000"/>
              <a:buFont typeface="Wingdings" panose="05000000000000000000" pitchFamily="2" charset="2"/>
              <a:buChar char="§"/>
              <a:defRPr sz="1400"/>
            </a:lvl4pPr>
            <a:lvl5pPr>
              <a:buSzPct val="50000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2B793E-971F-414F-8298-00863FD27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3F488198-8CB3-429F-BD01-74EF5C68D202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0E6851-B8AE-47A5-9F1A-147F872DF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4507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62A5F-432F-0545-640E-F532E34B2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6D1D1E-8D9C-B0CB-BE59-AEB6EDD608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C033D8-510F-A7EE-566B-DB4273E0D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176DA-3B96-4A05-BEE1-9A514AA89D6A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93A7E4-7B57-ACC5-AB65-A0452474CE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282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7F01E-A95A-4B66-9795-A7D284EE9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31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B64C3B-EC48-4FFD-9ECB-B69A3F6D41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956511"/>
            <a:ext cx="10515600" cy="5220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C50100-1A07-4DAA-B045-5EB89C3E09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176DA-3B96-4A05-BEE1-9A514AA89D6A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0C1432-FD17-4CAD-8771-F56F222A4F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756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1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Times New Roman" panose="02020603050405020304" pitchFamily="18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Times New Roman" panose="02020603050405020304" pitchFamily="18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SzPct val="75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SzPct val="75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3B772-6B8C-D808-895E-4F2650C9C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you want to Back Up / Archive?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7DABC0F-A369-EB71-F8B5-7400F2756A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600" b="1" i="1" u="sng" dirty="0"/>
              <a:t>Do you know where all of your files are located</a:t>
            </a:r>
            <a:r>
              <a:rPr lang="en-US" sz="2600" b="1" i="1" dirty="0"/>
              <a:t>?</a:t>
            </a:r>
          </a:p>
          <a:p>
            <a:pPr>
              <a:lnSpc>
                <a:spcPct val="120000"/>
              </a:lnSpc>
            </a:pPr>
            <a:r>
              <a:rPr lang="en-US" dirty="0"/>
              <a:t>Your Photos </a:t>
            </a:r>
          </a:p>
          <a:p>
            <a:pPr lvl="1">
              <a:lnSpc>
                <a:spcPct val="120000"/>
              </a:lnSpc>
            </a:pPr>
            <a:r>
              <a:rPr lang="en-US" b="1" i="1" u="sng" dirty="0"/>
              <a:t>All over - you current and old hard drives</a:t>
            </a:r>
            <a:r>
              <a:rPr lang="en-US" dirty="0"/>
              <a:t>, external drives, the free / small cloud backups - Office 365, OneDrive, Google Drive, etc.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Your </a:t>
            </a:r>
            <a:r>
              <a:rPr lang="en-US" b="1" i="1" u="sng" dirty="0"/>
              <a:t>phone and it's backup</a:t>
            </a:r>
            <a:r>
              <a:rPr lang="en-US" dirty="0"/>
              <a:t> - current and old!</a:t>
            </a:r>
          </a:p>
          <a:p>
            <a:pPr>
              <a:lnSpc>
                <a:spcPct val="120000"/>
              </a:lnSpc>
            </a:pPr>
            <a:r>
              <a:rPr lang="en-US" dirty="0"/>
              <a:t>Do you have video files?</a:t>
            </a:r>
          </a:p>
          <a:p>
            <a:pPr>
              <a:lnSpc>
                <a:spcPct val="120000"/>
              </a:lnSpc>
            </a:pPr>
            <a:r>
              <a:rPr lang="en-US" dirty="0"/>
              <a:t>When was the last time you opened all those </a:t>
            </a:r>
            <a:r>
              <a:rPr lang="en-US" b="1" i="1" u="sng" dirty="0"/>
              <a:t>boxes of film, negatives &amp; old pictures</a:t>
            </a:r>
            <a:r>
              <a:rPr lang="en-US" dirty="0"/>
              <a:t>?</a:t>
            </a:r>
          </a:p>
          <a:p>
            <a:pPr>
              <a:lnSpc>
                <a:spcPct val="120000"/>
              </a:lnSpc>
            </a:pPr>
            <a:r>
              <a:rPr lang="en-US" dirty="0"/>
              <a:t>Lightroom Catalogs - </a:t>
            </a:r>
            <a:r>
              <a:rPr lang="en-US" b="1" i="1" u="sng" dirty="0"/>
              <a:t>current and old</a:t>
            </a:r>
          </a:p>
          <a:p>
            <a:pPr>
              <a:lnSpc>
                <a:spcPct val="120000"/>
              </a:lnSpc>
            </a:pPr>
            <a:r>
              <a:rPr lang="en-US" dirty="0"/>
              <a:t>Templates / Folders</a:t>
            </a:r>
          </a:p>
          <a:p>
            <a:pPr>
              <a:lnSpc>
                <a:spcPct val="120000"/>
              </a:lnSpc>
            </a:pPr>
            <a:r>
              <a:rPr lang="en-US" dirty="0"/>
              <a:t>Lightroom &amp; Photoshop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Presets, Plug-Ins, Actions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Camera Profiles, Brushes, etc. 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Templates, ex. Printing, exporting to Instagram, etc.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69FF9A-B413-9DDD-90F5-EA671560D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899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3B772-6B8C-D808-895E-4F2650C9C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you want to Back Up / Archive? (cont.)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7DABC0F-A369-EB71-F8B5-7400F2756A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2400" b="1" i="1" u="sng" dirty="0"/>
              <a:t>Do you know where all of your files are located</a:t>
            </a:r>
            <a:r>
              <a:rPr lang="en-US" sz="2400" b="1" i="1" dirty="0"/>
              <a:t>?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dirty="0"/>
              <a:t>In Windows</a:t>
            </a:r>
          </a:p>
          <a:p>
            <a:pPr lvl="1">
              <a:lnSpc>
                <a:spcPct val="120000"/>
              </a:lnSpc>
              <a:spcBef>
                <a:spcPts val="300"/>
              </a:spcBef>
            </a:pPr>
            <a:r>
              <a:rPr lang="en-US" sz="1600" dirty="0"/>
              <a:t>"C:\Users\UserName\Pictures"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"C:\Users\UserName\8TB HDD (K)"</a:t>
            </a:r>
          </a:p>
          <a:p>
            <a:pPr lvl="1">
              <a:lnSpc>
                <a:spcPct val="120000"/>
              </a:lnSpc>
              <a:spcBef>
                <a:spcPts val="300"/>
              </a:spcBef>
            </a:pPr>
            <a:r>
              <a:rPr lang="en-US" sz="1600" dirty="0"/>
              <a:t>C:\Users\__\AppData\Roaming\Adobe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\Adobe Photoshop\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\CameraRaw\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\Creative Cloud Libraries\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\Lightroom\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\Photoshop\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\User Owned Fonts\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69FF9A-B413-9DDD-90F5-EA671560D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547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57499B7-DE18-FA60-B0BE-0B1BD17F3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Settings, Preference Files, Plugins, etc. </a:t>
            </a:r>
            <a:r>
              <a:rPr lang="en-US" sz="2000" dirty="0"/>
              <a:t>(in Windows)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472123A-CC29-7F4C-36AF-862A370A5E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944480"/>
            <a:ext cx="5181600" cy="1776598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117475" indent="-117475"/>
            <a:r>
              <a:rPr lang="en-US" sz="1400" dirty="0"/>
              <a:t>C:\Users\__\AppData\</a:t>
            </a:r>
            <a:r>
              <a:rPr lang="en-US" sz="1400" b="1" dirty="0"/>
              <a:t>Roaming</a:t>
            </a:r>
            <a:r>
              <a:rPr lang="en-US" sz="1400" dirty="0"/>
              <a:t>\Adobe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\Adobe Photoshop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\CameraRaw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\Creative Cloud Libraries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\Lightroom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\Photoshop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\User Owned Fonts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1BC78EB-DACE-E784-BF2C-318940EF84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944479"/>
            <a:ext cx="5181600" cy="2337037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169863" indent="-169863"/>
            <a:r>
              <a:rPr lang="en-US" sz="1400" dirty="0"/>
              <a:t>Other Applications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\ON1 Software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\Topaz Labs LLC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\X-Rite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\Canon_Inc_IC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\EOS Webcam Utility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\Luminar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\Nikon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\Sony Corporation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\Anthropics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endParaRPr lang="en-US" sz="1400" dirty="0"/>
          </a:p>
          <a:p>
            <a:pPr lvl="1"/>
            <a:endParaRPr lang="en-US" sz="12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4E8D66-FFB5-B0B0-1EBA-481F92BE5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5AAD7B59-5EC5-334B-2881-BAA42F748201}"/>
              </a:ext>
            </a:extLst>
          </p:cNvPr>
          <p:cNvSpPr txBox="1">
            <a:spLocks/>
          </p:cNvSpPr>
          <p:nvPr/>
        </p:nvSpPr>
        <p:spPr>
          <a:xfrm>
            <a:off x="838200" y="2873582"/>
            <a:ext cx="5181600" cy="317090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Times New Roman" panose="02020603050405020304" pitchFamily="18" charset="0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Times New Roman" panose="02020603050405020304" pitchFamily="18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75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75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-114300"/>
            <a:r>
              <a:rPr lang="en-US" sz="1500" dirty="0"/>
              <a:t>C:\Users\__\AppData\</a:t>
            </a:r>
            <a:r>
              <a:rPr lang="en-US" sz="1500" b="1" dirty="0"/>
              <a:t>Local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500" dirty="0"/>
              <a:t>\Adobe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500" dirty="0"/>
              <a:t>\Anthropics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500" dirty="0"/>
              <a:t>\NVIDIA Corporation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500" dirty="0"/>
              <a:t>\OneDrive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500" dirty="0"/>
              <a:t>\Google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\Analog Efex Pro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\Color Efex Pro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\CrashReports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\Dfine 2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\HDR Efex Pro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\Nik Collection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\Nik Collection Installer Logs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\Sharpener Pro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\Silver Efex Pro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\Software Reporter Tool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\Viveza</a:t>
            </a:r>
          </a:p>
          <a:p>
            <a:pPr marL="803275" lvl="2" indent="-176213">
              <a:lnSpc>
                <a:spcPct val="100000"/>
              </a:lnSpc>
              <a:spcBef>
                <a:spcPts val="0"/>
              </a:spcBef>
            </a:pPr>
            <a:endParaRPr lang="en-US" sz="1200" dirty="0"/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endParaRPr lang="en-US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7836C8-E088-1B62-AD90-D103CB976306}"/>
              </a:ext>
            </a:extLst>
          </p:cNvPr>
          <p:cNvSpPr txBox="1"/>
          <p:nvPr/>
        </p:nvSpPr>
        <p:spPr>
          <a:xfrm>
            <a:off x="6256979" y="4006434"/>
            <a:ext cx="5484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Note</a:t>
            </a:r>
            <a:r>
              <a:rPr lang="en-US" dirty="0"/>
              <a:t>:</a:t>
            </a:r>
          </a:p>
          <a:p>
            <a:r>
              <a:rPr lang="en-US" b="1" i="1" dirty="0"/>
              <a:t>Your computer's file system may be different than mine!</a:t>
            </a:r>
          </a:p>
        </p:txBody>
      </p:sp>
    </p:spTree>
    <p:extLst>
      <p:ext uri="{BB962C8B-B14F-4D97-AF65-F5344CB8AC3E}">
        <p14:creationId xmlns:p14="http://schemas.microsoft.com/office/powerpoint/2010/main" val="23815047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 v2.potx" id="{F49C5E48-7A63-43AB-81DA-9F29869BEFB4}" vid="{4830A377-84A5-431B-A042-DBEB292650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1006</TotalTime>
  <Words>343</Words>
  <Application>Microsoft Office PowerPoint</Application>
  <PresentationFormat>Widescreen</PresentationFormat>
  <Paragraphs>65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Courier New</vt:lpstr>
      <vt:lpstr>Times New Roman</vt:lpstr>
      <vt:lpstr>Wingdings</vt:lpstr>
      <vt:lpstr>Office Theme</vt:lpstr>
      <vt:lpstr>What do you want to Back Up / Archive?</vt:lpstr>
      <vt:lpstr>What do you want to Back Up / Archive? (cont.)</vt:lpstr>
      <vt:lpstr>Application Settings, Preference Files, Plugins, etc. (in Windows)</vt:lpstr>
    </vt:vector>
  </TitlesOfParts>
  <Company>Razer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2023-04-11 - Backing Up &amp; Archiving Your Photo Files v1</dc:title>
  <dc:creator>A. David Boomstein</dc:creator>
  <cp:lastModifiedBy>A. David Boomstein</cp:lastModifiedBy>
  <cp:revision>213</cp:revision>
  <dcterms:created xsi:type="dcterms:W3CDTF">2023-04-11T14:39:50Z</dcterms:created>
  <dcterms:modified xsi:type="dcterms:W3CDTF">2023-05-25T23:47:05Z</dcterms:modified>
</cp:coreProperties>
</file>