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6" r:id="rId4"/>
    <p:sldId id="262" r:id="rId5"/>
    <p:sldId id="257" r:id="rId6"/>
    <p:sldId id="258" r:id="rId7"/>
    <p:sldId id="259" r:id="rId8"/>
    <p:sldId id="260" r:id="rId9"/>
    <p:sldId id="264" r:id="rId10"/>
    <p:sldId id="263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3" autoAdjust="0"/>
    <p:restoredTop sz="94658" autoAdjust="0"/>
  </p:normalViewPr>
  <p:slideViewPr>
    <p:cSldViewPr snapToGrid="0">
      <p:cViewPr varScale="1">
        <p:scale>
          <a:sx n="109" d="100"/>
          <a:sy n="109" d="100"/>
        </p:scale>
        <p:origin x="604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BD0E3-525E-BF0A-D573-D8ECBF71B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4D93D5B-E431-0D0B-F9C2-4565DF35A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EC2C3-6D6D-1D02-A410-6F583AF6C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B15F8-D018-9FE1-AC12-75C3182F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22259-BEBA-BC3F-AA10-3B6C6E6A0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575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6B646-F83E-631C-A33E-F33CEC984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785F43-0EB2-0323-7440-8A3583453D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7D1E6-DF52-D5D4-7114-A3A8C06ACD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B34CF-5737-966B-BD68-C6220F249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42CF9-463C-4ED3-1BA8-B76A81555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56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24AD78-2123-A670-B2E1-C9BD23D949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B4E8A-3CB1-C485-B96F-5A3AD8730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4C85C7-2462-1B28-52CD-63422D5E2A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DA7B5-CAAB-6C33-5378-FF2BEF407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5DF75-F315-6B73-F873-8F18A4206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57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0B523-B1AE-3371-36E7-64613BE22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7BAAF-049E-7E6E-42B4-FC5CDB23E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539D5-1CF7-2F37-0F32-F8B892116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F9EB2-A20B-4807-09C2-B58F3A98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5C8EA-0F73-5E05-5344-36A5F731C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769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1BE55-34F1-0CE1-B294-0D1E8EF24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E331C8-3EC8-A2F0-16E3-FD39DFF4C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13D64-BACF-D19E-8E3A-B957551DFA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2790A-E499-9C2F-3752-99970C28E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80CFE-8875-EC1B-2167-B7488D33F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14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A3BF0-FE6E-94EB-6474-95CE36767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923528-CE86-ECE1-4835-B43D29161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DAE88E-013C-31D3-BED7-7D95F0EEDF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2816E4-7E39-381D-C920-700C339B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C6CBD-B583-2715-5E41-E8592652C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5FC182-F00F-BA89-B524-2433F54C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860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03009-AB30-4354-CF00-7128CC706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075810-54EF-E626-C205-F166EBAAF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94E16C-F4FA-D4C0-427C-782D51C82B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68393C-D5F5-61CA-70D7-209612190F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A6D2D9-BBBC-0707-9A87-C473D636F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590B52-1CC6-0FAE-EC48-46B3029D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70E3D19-CC1C-6C73-85A0-835072537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4A1687-0D14-9733-87E5-0E35EF4DB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00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0E1CC-E8F4-52DC-4C6C-786273CAD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0B3F59-82EA-4F64-939F-8C52E0C7F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197A2-C388-CAC3-537B-E49C9821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D9144C-63D4-A7FE-2BFE-0409461E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10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28AC5F-5CC8-0630-B429-752031E1E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C4D01-4800-59B4-0409-33358C262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E6CC3A-6A69-F4DF-B43A-EB6C34ED2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986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28856-C11B-50BE-4C72-EFE868F9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971644-6FC5-E535-EEC3-4785B1178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F37820-DC66-08AE-4150-D204E4BD84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9532A-F2C8-2F6D-8A11-08752B250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98CCCE-E8AC-BF0D-7F8C-85A92B691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812AB-7BB0-B4A6-15E7-26119254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622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73D5E-B1EC-E19F-0358-BF74B2955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8A22C1-C06C-8050-2D46-EBC6E6E874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378C83-8123-AEFF-DB58-D9EC96F26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931BDD-186C-8B1A-F69E-11FEE01D4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DDE83-3015-67A0-E11A-F92FEB5D5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C2FC6-B668-200A-08B9-EE3EE662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10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F21F82-F3E1-2CC1-1AB1-784DE345C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552747-C43F-C830-0C08-1E50B8C478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2721E-108D-87D0-A6F3-2445DD78A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60834-8101-40B6-A78B-57CCB5A797DC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D584F-BAF4-E529-50B7-1CA064752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84C99-1B45-8D3F-339E-375F5407A4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6F791-FE12-4AB9-B8C1-36D661EB52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0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10.sv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png"/><Relationship Id="rId3" Type="http://schemas.openxmlformats.org/officeDocument/2006/relationships/image" Target="../media/image8.jp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11" Type="http://schemas.openxmlformats.org/officeDocument/2006/relationships/image" Target="../media/image15.png"/><Relationship Id="rId5" Type="http://schemas.openxmlformats.org/officeDocument/2006/relationships/image" Target="../media/image10.svg"/><Relationship Id="rId10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F700F-AA8A-E644-8226-8D04D29BA3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Network Attached Storage</a:t>
            </a:r>
            <a:br>
              <a:rPr lang="en-US" dirty="0"/>
            </a:br>
            <a:r>
              <a:rPr lang="en-US" dirty="0"/>
              <a:t>NAS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924CF1-A484-7AD0-8034-A6C3DC6CF7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8499"/>
            <a:ext cx="9144000" cy="1655762"/>
          </a:xfrm>
        </p:spPr>
        <p:txBody>
          <a:bodyPr>
            <a:normAutofit/>
          </a:bodyPr>
          <a:lstStyle/>
          <a:p>
            <a:r>
              <a:rPr lang="en-US" sz="3600" dirty="0"/>
              <a:t>My Application- </a:t>
            </a:r>
            <a:r>
              <a:rPr lang="en-US" sz="3600" dirty="0" err="1"/>
              <a:t>CLFCloud</a:t>
            </a:r>
            <a:endParaRPr lang="en-US" sz="3600" dirty="0"/>
          </a:p>
          <a:p>
            <a:r>
              <a:rPr lang="en-US" sz="3600" dirty="0"/>
              <a:t>Storage, Backup, Access, Share</a:t>
            </a:r>
          </a:p>
        </p:txBody>
      </p:sp>
    </p:spTree>
    <p:extLst>
      <p:ext uri="{BB962C8B-B14F-4D97-AF65-F5344CB8AC3E}">
        <p14:creationId xmlns:p14="http://schemas.microsoft.com/office/powerpoint/2010/main" val="3721919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1074B-EAC3-88AE-9A9E-AADE2CC35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Laptop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85977C-755F-43E5-50A5-A04C2F5389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275" y="1484569"/>
            <a:ext cx="11000790" cy="5101174"/>
          </a:xfrm>
        </p:spPr>
      </p:pic>
    </p:spTree>
    <p:extLst>
      <p:ext uri="{BB962C8B-B14F-4D97-AF65-F5344CB8AC3E}">
        <p14:creationId xmlns:p14="http://schemas.microsoft.com/office/powerpoint/2010/main" val="3033457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A3A45-CC5A-9BD9-0095-1E835E73C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Synology Photo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924DED-FC16-2118-6340-523AB9FADF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share any folder or single image</a:t>
            </a:r>
          </a:p>
          <a:p>
            <a:r>
              <a:rPr lang="en-US" dirty="0"/>
              <a:t>My Public site: https://clfddns.synology.me:5443</a:t>
            </a:r>
          </a:p>
        </p:txBody>
      </p:sp>
    </p:spTree>
    <p:extLst>
      <p:ext uri="{BB962C8B-B14F-4D97-AF65-F5344CB8AC3E}">
        <p14:creationId xmlns:p14="http://schemas.microsoft.com/office/powerpoint/2010/main" val="4144633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7F530-5B68-A790-FA3F-E57071640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dirty="0"/>
              <a:t>NAS for Photographers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9A326-10A7-17D6-2568-D39BFA730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851" y="237166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sz="6000" dirty="0"/>
              <a:t> All Photos in one place</a:t>
            </a:r>
          </a:p>
          <a:p>
            <a:r>
              <a:rPr lang="en-US" sz="6000" dirty="0"/>
              <a:t> Access all photos from anywhere</a:t>
            </a:r>
          </a:p>
          <a:p>
            <a:r>
              <a:rPr lang="en-US" sz="6000" dirty="0"/>
              <a:t> All exported Photos in one place which could be shared</a:t>
            </a:r>
          </a:p>
          <a:p>
            <a:r>
              <a:rPr lang="en-US" sz="6000" dirty="0"/>
              <a:t> Complete Back up Possibilities</a:t>
            </a:r>
          </a:p>
        </p:txBody>
      </p:sp>
    </p:spTree>
    <p:extLst>
      <p:ext uri="{BB962C8B-B14F-4D97-AF65-F5344CB8AC3E}">
        <p14:creationId xmlns:p14="http://schemas.microsoft.com/office/powerpoint/2010/main" val="1111985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1A00-9035-521C-31C4-1596578EA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Backup and Protections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576B79-646C-C4FA-4F22-8CC4D011B2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Two HDs in Raid configuration 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– Protection for Hardware failures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Synology Hybrid RAID ( SHR) with Data protection</a:t>
            </a:r>
          </a:p>
          <a:p>
            <a:pPr>
              <a:lnSpc>
                <a:spcPct val="150000"/>
              </a:lnSpc>
            </a:pPr>
            <a:r>
              <a:rPr lang="en-US" dirty="0"/>
              <a:t>Daily Backup at 3 AM to a USB Drive</a:t>
            </a:r>
          </a:p>
          <a:p>
            <a:pPr>
              <a:lnSpc>
                <a:spcPct val="150000"/>
              </a:lnSpc>
            </a:pPr>
            <a:r>
              <a:rPr lang="en-US" dirty="0"/>
              <a:t>Monthly Manual backup to a separate USB drive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dirty="0"/>
              <a:t>- To keep in a different place</a:t>
            </a:r>
          </a:p>
          <a:p>
            <a:pPr>
              <a:lnSpc>
                <a:spcPct val="150000"/>
              </a:lnSpc>
            </a:pPr>
            <a:r>
              <a:rPr lang="en-US" dirty="0"/>
              <a:t>Snapshot replication every two hours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400" dirty="0"/>
              <a:t>	–Protection against Ransomware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402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95BB8-9209-0D78-BE50-EB5DA5B3C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Motivations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9A012-C33D-2DB3-D2C7-5217BA8155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Same workflow at home or when travelling</a:t>
            </a:r>
          </a:p>
          <a:p>
            <a:r>
              <a:rPr lang="en-US" dirty="0"/>
              <a:t>Immediate automatic backup of Imported images at home or when travelling.</a:t>
            </a:r>
          </a:p>
          <a:p>
            <a:r>
              <a:rPr lang="en-US" dirty="0"/>
              <a:t>Access to image archive at home or when travelling</a:t>
            </a:r>
          </a:p>
          <a:p>
            <a:pPr lvl="1"/>
            <a:r>
              <a:rPr lang="en-US" dirty="0"/>
              <a:t>Even if you have low capacity HW you have access to TB of data</a:t>
            </a:r>
          </a:p>
          <a:p>
            <a:r>
              <a:rPr lang="en-US" dirty="0"/>
              <a:t>Sharing exported Images</a:t>
            </a:r>
          </a:p>
          <a:p>
            <a:r>
              <a:rPr lang="en-US" dirty="0"/>
              <a:t>Sharing selected exported images in a public web space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26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F0BB0-05CE-9CA9-0240-7F995D95E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Synology 720+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6B0264-28A8-D477-2F5F-EE54D631B4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8871" y="1888378"/>
            <a:ext cx="327082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71D782-C091-E3C5-6835-07DCA8B27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9695" y="2082628"/>
            <a:ext cx="2891898" cy="41570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4FB254-458F-9F8B-6DFE-ED1C7AF0FB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6633" y="1786793"/>
            <a:ext cx="4583179" cy="4452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67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B6DD9-406E-55A5-D62C-CD329716D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5224" y="365125"/>
            <a:ext cx="3469342" cy="62099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Other HW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5E9A9A-1AFC-617D-C302-6BC0EDB1F0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5964" y="1855694"/>
            <a:ext cx="1553552" cy="209802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2128D-076C-1B4E-7B6E-DD6F634B4BED}"/>
              </a:ext>
            </a:extLst>
          </p:cNvPr>
          <p:cNvSpPr txBox="1"/>
          <p:nvPr/>
        </p:nvSpPr>
        <p:spPr>
          <a:xfrm>
            <a:off x="2509068" y="1855694"/>
            <a:ext cx="32004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F1111"/>
                </a:solidFill>
                <a:effectLst/>
                <a:latin typeface="Amazon Ember"/>
              </a:rPr>
              <a:t>Seagate </a:t>
            </a:r>
            <a:r>
              <a:rPr lang="en-US" b="1" i="0" dirty="0" err="1">
                <a:solidFill>
                  <a:srgbClr val="0F1111"/>
                </a:solidFill>
                <a:effectLst/>
                <a:latin typeface="Amazon Ember"/>
              </a:rPr>
              <a:t>Exos</a:t>
            </a:r>
            <a:r>
              <a:rPr lang="en-US" b="1" i="0" dirty="0">
                <a:solidFill>
                  <a:srgbClr val="0F1111"/>
                </a:solidFill>
                <a:effectLst/>
                <a:latin typeface="Amazon Ember"/>
              </a:rPr>
              <a:t> X16 14TB 7200 RPM SATA 6Gb/s 256MB Cache 3.5-Inch Internal Data Center HDD Enterprise Hard Drive (ST14000NM001G)</a:t>
            </a:r>
            <a:endParaRPr lang="en-US" b="0" i="0" dirty="0">
              <a:solidFill>
                <a:srgbClr val="0F1111"/>
              </a:solidFill>
              <a:effectLst/>
              <a:latin typeface="Amazon Emb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10D6B8-EDF6-4065-2816-489157A4F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87387"/>
            <a:ext cx="2106795" cy="40251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D53775-A965-977E-436A-036BC89850EF}"/>
              </a:ext>
            </a:extLst>
          </p:cNvPr>
          <p:cNvSpPr txBox="1"/>
          <p:nvPr/>
        </p:nvSpPr>
        <p:spPr>
          <a:xfrm>
            <a:off x="8068236" y="1994193"/>
            <a:ext cx="36575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dirty="0">
                <a:solidFill>
                  <a:srgbClr val="0F1111"/>
                </a:solidFill>
                <a:effectLst/>
                <a:latin typeface="Amazon Ember"/>
              </a:rPr>
              <a:t>CyberPower CP1000AVRLCD Intelligent LCD UPS System, 1000VA/600W, 9 Outlets, AVR, Mini-Tower, Black</a:t>
            </a:r>
            <a:endParaRPr lang="en-US" b="0" i="0" dirty="0">
              <a:solidFill>
                <a:srgbClr val="0F1111"/>
              </a:solidFill>
              <a:effectLst/>
              <a:latin typeface="Amazon Ember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D6BD69-2ED7-8AD0-2E0A-AB3DAD1A6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65" y="5908431"/>
            <a:ext cx="8255424" cy="78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72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91F5A-1088-4052-631F-4ABA75FB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772" y="-50997"/>
            <a:ext cx="10515600" cy="690281"/>
          </a:xfrm>
        </p:spPr>
        <p:txBody>
          <a:bodyPr>
            <a:normAutofit fontScale="90000"/>
          </a:bodyPr>
          <a:lstStyle/>
          <a:p>
            <a:r>
              <a:rPr lang="en-US" dirty="0"/>
              <a:t>My HW Setup</a:t>
            </a:r>
          </a:p>
        </p:txBody>
      </p:sp>
      <p:pic>
        <p:nvPicPr>
          <p:cNvPr id="5" name="Content Placeholder 4" descr="Pastel workspace setup">
            <a:extLst>
              <a:ext uri="{FF2B5EF4-FFF2-40B4-BE49-F238E27FC236}">
                <a16:creationId xmlns:a16="http://schemas.microsoft.com/office/drawing/2014/main" id="{F87C630C-D98E-F37D-3E12-F4C919763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442" y="4525590"/>
            <a:ext cx="1830746" cy="1230032"/>
          </a:xfrm>
        </p:spPr>
      </p:pic>
      <p:pic>
        <p:nvPicPr>
          <p:cNvPr id="7" name="Picture 6" descr="Laptop open on desk at night">
            <a:extLst>
              <a:ext uri="{FF2B5EF4-FFF2-40B4-BE49-F238E27FC236}">
                <a16:creationId xmlns:a16="http://schemas.microsoft.com/office/drawing/2014/main" id="{D401432A-7D13-9A1A-EF4E-8032FE893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772" y="2054051"/>
            <a:ext cx="1863219" cy="1230032"/>
          </a:xfrm>
          <a:prstGeom prst="rect">
            <a:avLst/>
          </a:prstGeom>
        </p:spPr>
      </p:pic>
      <p:pic>
        <p:nvPicPr>
          <p:cNvPr id="9" name="Graphic 8" descr="Wireless router with solid fill">
            <a:extLst>
              <a:ext uri="{FF2B5EF4-FFF2-40B4-BE49-F238E27FC236}">
                <a16:creationId xmlns:a16="http://schemas.microsoft.com/office/drawing/2014/main" id="{21142E86-4544-82F3-0844-0D708491F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5593" y="1175416"/>
            <a:ext cx="914400" cy="91440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DE845772-10C7-0730-737F-8A08353DE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9002" y="1504008"/>
            <a:ext cx="787793" cy="10480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CC0013-0918-C312-EC5D-495E2348543F}"/>
              </a:ext>
            </a:extLst>
          </p:cNvPr>
          <p:cNvCxnSpPr>
            <a:cxnSpLocks/>
          </p:cNvCxnSpPr>
          <p:nvPr/>
        </p:nvCxnSpPr>
        <p:spPr>
          <a:xfrm flipH="1">
            <a:off x="9234977" y="1917861"/>
            <a:ext cx="616478" cy="2607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C0E77-F922-327A-96A6-9C15BC0EA84D}"/>
              </a:ext>
            </a:extLst>
          </p:cNvPr>
          <p:cNvCxnSpPr>
            <a:cxnSpLocks/>
          </p:cNvCxnSpPr>
          <p:nvPr/>
        </p:nvCxnSpPr>
        <p:spPr>
          <a:xfrm flipH="1">
            <a:off x="5925185" y="1810284"/>
            <a:ext cx="3433968" cy="87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BDE270-E50B-8308-5D7A-44E48BF0936D}"/>
              </a:ext>
            </a:extLst>
          </p:cNvPr>
          <p:cNvCxnSpPr>
            <a:cxnSpLocks/>
          </p:cNvCxnSpPr>
          <p:nvPr/>
        </p:nvCxnSpPr>
        <p:spPr>
          <a:xfrm flipH="1">
            <a:off x="5925185" y="1918447"/>
            <a:ext cx="3433968" cy="219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Database outline">
            <a:extLst>
              <a:ext uri="{FF2B5EF4-FFF2-40B4-BE49-F238E27FC236}">
                <a16:creationId xmlns:a16="http://schemas.microsoft.com/office/drawing/2014/main" id="{F37CE8E3-83D8-8BF9-C64D-6677CEC3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37561" y="3027347"/>
            <a:ext cx="569226" cy="56922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3F603D-3AD3-C3A6-B52D-FF2D2A4084F5}"/>
              </a:ext>
            </a:extLst>
          </p:cNvPr>
          <p:cNvCxnSpPr>
            <a:cxnSpLocks/>
          </p:cNvCxnSpPr>
          <p:nvPr/>
        </p:nvCxnSpPr>
        <p:spPr>
          <a:xfrm>
            <a:off x="5876398" y="2348753"/>
            <a:ext cx="569226" cy="9135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Wi-Fi with solid fill">
            <a:extLst>
              <a:ext uri="{FF2B5EF4-FFF2-40B4-BE49-F238E27FC236}">
                <a16:creationId xmlns:a16="http://schemas.microsoft.com/office/drawing/2014/main" id="{B5B4F0C9-69F5-C532-2040-1199C5E68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30406" y="1353084"/>
            <a:ext cx="914400" cy="91440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AD6D7EB-1F1E-6CB6-1AAD-2F2060C968EA}"/>
              </a:ext>
            </a:extLst>
          </p:cNvPr>
          <p:cNvCxnSpPr>
            <a:cxnSpLocks/>
            <a:endCxn id="43" idx="2"/>
          </p:cNvCxnSpPr>
          <p:nvPr/>
        </p:nvCxnSpPr>
        <p:spPr>
          <a:xfrm flipV="1">
            <a:off x="10065777" y="1440469"/>
            <a:ext cx="1730145" cy="41337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7DD4AD-440E-F659-EBB6-FC335EE3A85F}"/>
              </a:ext>
            </a:extLst>
          </p:cNvPr>
          <p:cNvSpPr txBox="1"/>
          <p:nvPr/>
        </p:nvSpPr>
        <p:spPr>
          <a:xfrm>
            <a:off x="11399844" y="917249"/>
            <a:ext cx="79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ATT GB plan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4E44D8-6B10-4940-B4DC-AB597870B81A}"/>
              </a:ext>
            </a:extLst>
          </p:cNvPr>
          <p:cNvSpPr txBox="1"/>
          <p:nvPr/>
        </p:nvSpPr>
        <p:spPr>
          <a:xfrm flipH="1">
            <a:off x="9196816" y="887221"/>
            <a:ext cx="9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4 port WIFI Router</a:t>
            </a:r>
          </a:p>
        </p:txBody>
      </p:sp>
      <p:sp>
        <p:nvSpPr>
          <p:cNvPr id="45" name="Arrow: Left-Right 44">
            <a:extLst>
              <a:ext uri="{FF2B5EF4-FFF2-40B4-BE49-F238E27FC236}">
                <a16:creationId xmlns:a16="http://schemas.microsoft.com/office/drawing/2014/main" id="{5F18E52A-3B02-739F-E182-942B9EF3BE88}"/>
              </a:ext>
            </a:extLst>
          </p:cNvPr>
          <p:cNvSpPr/>
          <p:nvPr/>
        </p:nvSpPr>
        <p:spPr>
          <a:xfrm rot="21402971">
            <a:off x="6013644" y="1892929"/>
            <a:ext cx="3359973" cy="12624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Left-Right 45">
            <a:extLst>
              <a:ext uri="{FF2B5EF4-FFF2-40B4-BE49-F238E27FC236}">
                <a16:creationId xmlns:a16="http://schemas.microsoft.com/office/drawing/2014/main" id="{433C2CB7-6B98-BD19-772B-DEBF66166D44}"/>
              </a:ext>
            </a:extLst>
          </p:cNvPr>
          <p:cNvSpPr/>
          <p:nvPr/>
        </p:nvSpPr>
        <p:spPr>
          <a:xfrm rot="16984507">
            <a:off x="8403415" y="3184976"/>
            <a:ext cx="2304896" cy="716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816CBB-F5FB-4CDB-8FC0-3B403D13E2A9}"/>
              </a:ext>
            </a:extLst>
          </p:cNvPr>
          <p:cNvSpPr txBox="1"/>
          <p:nvPr/>
        </p:nvSpPr>
        <p:spPr>
          <a:xfrm>
            <a:off x="4918940" y="1078925"/>
            <a:ext cx="1242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Synology 720+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26C090-D1D5-1CF8-EE46-46D5B0F51771}"/>
              </a:ext>
            </a:extLst>
          </p:cNvPr>
          <p:cNvSpPr txBox="1"/>
          <p:nvPr/>
        </p:nvSpPr>
        <p:spPr>
          <a:xfrm flipH="1">
            <a:off x="6337561" y="2716728"/>
            <a:ext cx="182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External USB HD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131AAD-B446-936E-30AF-990B7E5AAEEA}"/>
              </a:ext>
            </a:extLst>
          </p:cNvPr>
          <p:cNvSpPr txBox="1"/>
          <p:nvPr/>
        </p:nvSpPr>
        <p:spPr>
          <a:xfrm>
            <a:off x="10111215" y="4791635"/>
            <a:ext cx="1950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DeskTop</a:t>
            </a:r>
            <a:endParaRPr lang="en-US" sz="1200" dirty="0"/>
          </a:p>
          <a:p>
            <a:r>
              <a:rPr lang="en-US" sz="1200" dirty="0"/>
              <a:t>Windows 11</a:t>
            </a:r>
          </a:p>
          <a:p>
            <a:r>
              <a:rPr lang="en-US" sz="1200" dirty="0"/>
              <a:t>Home built</a:t>
            </a:r>
          </a:p>
          <a:p>
            <a:endParaRPr lang="en-US" sz="1200" dirty="0"/>
          </a:p>
          <a:p>
            <a:r>
              <a:rPr lang="en-US" sz="1200" dirty="0"/>
              <a:t>C Drive 1TB  </a:t>
            </a:r>
            <a:r>
              <a:rPr lang="en-US" sz="1200" dirty="0" err="1"/>
              <a:t>NVMeSSD</a:t>
            </a:r>
            <a:endParaRPr lang="en-US" sz="1200" dirty="0"/>
          </a:p>
          <a:p>
            <a:r>
              <a:rPr lang="en-US" sz="1200" dirty="0"/>
              <a:t>D Drive 1TB </a:t>
            </a:r>
            <a:r>
              <a:rPr lang="en-US" sz="1200" dirty="0" err="1"/>
              <a:t>NVMeSSD</a:t>
            </a:r>
            <a:r>
              <a:rPr lang="en-US" sz="1200" dirty="0"/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7D8887-A8DC-46E4-3D71-EB7BACC8C0E5}"/>
              </a:ext>
            </a:extLst>
          </p:cNvPr>
          <p:cNvSpPr txBox="1"/>
          <p:nvPr/>
        </p:nvSpPr>
        <p:spPr>
          <a:xfrm>
            <a:off x="2489075" y="2267484"/>
            <a:ext cx="1616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LapTop</a:t>
            </a:r>
            <a:endParaRPr lang="en-US" sz="1200" dirty="0"/>
          </a:p>
          <a:p>
            <a:r>
              <a:rPr lang="en-US" sz="1200" dirty="0"/>
              <a:t>Dell XPS15</a:t>
            </a:r>
          </a:p>
          <a:p>
            <a:endParaRPr lang="en-US" sz="1200" dirty="0"/>
          </a:p>
          <a:p>
            <a:r>
              <a:rPr lang="en-US" sz="1200" dirty="0"/>
              <a:t>C Drive 1TB  </a:t>
            </a:r>
            <a:r>
              <a:rPr lang="en-US" sz="1200" dirty="0" err="1"/>
              <a:t>NVMeSSD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16ED427-C3E8-1061-B7A6-DA2C74C4B9D7}"/>
              </a:ext>
            </a:extLst>
          </p:cNvPr>
          <p:cNvSpPr/>
          <p:nvPr/>
        </p:nvSpPr>
        <p:spPr>
          <a:xfrm>
            <a:off x="4352294" y="623646"/>
            <a:ext cx="7826188" cy="6185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A9AB4C-0F8D-B28C-8025-526C887C79A0}"/>
              </a:ext>
            </a:extLst>
          </p:cNvPr>
          <p:cNvSpPr txBox="1"/>
          <p:nvPr/>
        </p:nvSpPr>
        <p:spPr>
          <a:xfrm>
            <a:off x="7475396" y="199080"/>
            <a:ext cx="230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 network</a:t>
            </a:r>
          </a:p>
        </p:txBody>
      </p:sp>
    </p:spTree>
    <p:extLst>
      <p:ext uri="{BB962C8B-B14F-4D97-AF65-F5344CB8AC3E}">
        <p14:creationId xmlns:p14="http://schemas.microsoft.com/office/powerpoint/2010/main" val="124985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 animBg="1"/>
      <p:bldP spid="46" grpId="0" animBg="1"/>
      <p:bldP spid="50" grpId="0"/>
      <p:bldP spid="51" grpId="0"/>
      <p:bldP spid="52" grpId="0"/>
      <p:bldP spid="5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91F5A-1088-4052-631F-4ABA75FB8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203" y="-28840"/>
            <a:ext cx="10515600" cy="690281"/>
          </a:xfrm>
        </p:spPr>
        <p:txBody>
          <a:bodyPr>
            <a:normAutofit fontScale="90000"/>
          </a:bodyPr>
          <a:lstStyle/>
          <a:p>
            <a:r>
              <a:rPr lang="en-US" dirty="0"/>
              <a:t>My HW Setup</a:t>
            </a:r>
          </a:p>
        </p:txBody>
      </p:sp>
      <p:pic>
        <p:nvPicPr>
          <p:cNvPr id="5" name="Content Placeholder 4" descr="Pastel workspace setup">
            <a:extLst>
              <a:ext uri="{FF2B5EF4-FFF2-40B4-BE49-F238E27FC236}">
                <a16:creationId xmlns:a16="http://schemas.microsoft.com/office/drawing/2014/main" id="{F87C630C-D98E-F37D-3E12-F4C919763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442" y="4525590"/>
            <a:ext cx="1830746" cy="1230032"/>
          </a:xfrm>
        </p:spPr>
      </p:pic>
      <p:pic>
        <p:nvPicPr>
          <p:cNvPr id="7" name="Picture 6" descr="Laptop open on desk at night">
            <a:extLst>
              <a:ext uri="{FF2B5EF4-FFF2-40B4-BE49-F238E27FC236}">
                <a16:creationId xmlns:a16="http://schemas.microsoft.com/office/drawing/2014/main" id="{D401432A-7D13-9A1A-EF4E-8032FE8935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6" y="1671131"/>
            <a:ext cx="1863219" cy="1230032"/>
          </a:xfrm>
          <a:prstGeom prst="rect">
            <a:avLst/>
          </a:prstGeom>
        </p:spPr>
      </p:pic>
      <p:pic>
        <p:nvPicPr>
          <p:cNvPr id="9" name="Graphic 8" descr="Wireless router with solid fill">
            <a:extLst>
              <a:ext uri="{FF2B5EF4-FFF2-40B4-BE49-F238E27FC236}">
                <a16:creationId xmlns:a16="http://schemas.microsoft.com/office/drawing/2014/main" id="{21142E86-4544-82F3-0844-0D708491FA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4977" y="1188869"/>
            <a:ext cx="914400" cy="914400"/>
          </a:xfrm>
          <a:prstGeom prst="rect">
            <a:avLst/>
          </a:prstGeom>
        </p:spPr>
      </p:pic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DE845772-10C7-0730-737F-8A08353DEA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9032" y="1537863"/>
            <a:ext cx="787793" cy="104804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2CC0013-0918-C312-EC5D-495E2348543F}"/>
              </a:ext>
            </a:extLst>
          </p:cNvPr>
          <p:cNvCxnSpPr>
            <a:cxnSpLocks/>
          </p:cNvCxnSpPr>
          <p:nvPr/>
        </p:nvCxnSpPr>
        <p:spPr>
          <a:xfrm flipH="1">
            <a:off x="9234977" y="1917861"/>
            <a:ext cx="616478" cy="26077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31C0E77-F922-327A-96A6-9C15BC0EA84D}"/>
              </a:ext>
            </a:extLst>
          </p:cNvPr>
          <p:cNvCxnSpPr>
            <a:cxnSpLocks/>
          </p:cNvCxnSpPr>
          <p:nvPr/>
        </p:nvCxnSpPr>
        <p:spPr>
          <a:xfrm flipH="1">
            <a:off x="5925185" y="1810284"/>
            <a:ext cx="3433968" cy="871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ABDE270-E50B-8308-5D7A-44E48BF0936D}"/>
              </a:ext>
            </a:extLst>
          </p:cNvPr>
          <p:cNvCxnSpPr>
            <a:cxnSpLocks/>
          </p:cNvCxnSpPr>
          <p:nvPr/>
        </p:nvCxnSpPr>
        <p:spPr>
          <a:xfrm flipH="1">
            <a:off x="5925185" y="1918447"/>
            <a:ext cx="3433968" cy="219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Database outline">
            <a:extLst>
              <a:ext uri="{FF2B5EF4-FFF2-40B4-BE49-F238E27FC236}">
                <a16:creationId xmlns:a16="http://schemas.microsoft.com/office/drawing/2014/main" id="{F37CE8E3-83D8-8BF9-C64D-6677CEC35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854435" y="2580885"/>
            <a:ext cx="569226" cy="569226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B63F603D-3AD3-C3A6-B52D-FF2D2A4084F5}"/>
              </a:ext>
            </a:extLst>
          </p:cNvPr>
          <p:cNvCxnSpPr>
            <a:cxnSpLocks/>
          </p:cNvCxnSpPr>
          <p:nvPr/>
        </p:nvCxnSpPr>
        <p:spPr>
          <a:xfrm>
            <a:off x="5900351" y="2280278"/>
            <a:ext cx="1152970" cy="6208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phic 33" descr="Wi-Fi with solid fill">
            <a:extLst>
              <a:ext uri="{FF2B5EF4-FFF2-40B4-BE49-F238E27FC236}">
                <a16:creationId xmlns:a16="http://schemas.microsoft.com/office/drawing/2014/main" id="{B5B4F0C9-69F5-C532-2040-1199C5E687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50493" y="923365"/>
            <a:ext cx="914400" cy="914400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6AD6D7EB-1F1E-6CB6-1AAD-2F2060C968EA}"/>
              </a:ext>
            </a:extLst>
          </p:cNvPr>
          <p:cNvCxnSpPr>
            <a:cxnSpLocks/>
          </p:cNvCxnSpPr>
          <p:nvPr/>
        </p:nvCxnSpPr>
        <p:spPr>
          <a:xfrm flipV="1">
            <a:off x="10065777" y="1353671"/>
            <a:ext cx="1950957" cy="5001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407DD4AD-440E-F659-EBB6-FC335EE3A85F}"/>
              </a:ext>
            </a:extLst>
          </p:cNvPr>
          <p:cNvSpPr txBox="1"/>
          <p:nvPr/>
        </p:nvSpPr>
        <p:spPr>
          <a:xfrm>
            <a:off x="11399844" y="917249"/>
            <a:ext cx="792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ATT GB plan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54E44D8-6B10-4940-B4DC-AB597870B81A}"/>
              </a:ext>
            </a:extLst>
          </p:cNvPr>
          <p:cNvSpPr txBox="1"/>
          <p:nvPr/>
        </p:nvSpPr>
        <p:spPr>
          <a:xfrm flipH="1">
            <a:off x="9269506" y="886326"/>
            <a:ext cx="9143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4 port WIFI Router</a:t>
            </a:r>
          </a:p>
        </p:txBody>
      </p:sp>
      <p:sp>
        <p:nvSpPr>
          <p:cNvPr id="45" name="Arrow: Left-Right 44">
            <a:extLst>
              <a:ext uri="{FF2B5EF4-FFF2-40B4-BE49-F238E27FC236}">
                <a16:creationId xmlns:a16="http://schemas.microsoft.com/office/drawing/2014/main" id="{5F18E52A-3B02-739F-E182-942B9EF3BE88}"/>
              </a:ext>
            </a:extLst>
          </p:cNvPr>
          <p:cNvSpPr/>
          <p:nvPr/>
        </p:nvSpPr>
        <p:spPr>
          <a:xfrm rot="21402971">
            <a:off x="6185471" y="1923118"/>
            <a:ext cx="2304896" cy="824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Left-Right 45">
            <a:extLst>
              <a:ext uri="{FF2B5EF4-FFF2-40B4-BE49-F238E27FC236}">
                <a16:creationId xmlns:a16="http://schemas.microsoft.com/office/drawing/2014/main" id="{433C2CB7-6B98-BD19-772B-DEBF66166D44}"/>
              </a:ext>
            </a:extLst>
          </p:cNvPr>
          <p:cNvSpPr/>
          <p:nvPr/>
        </p:nvSpPr>
        <p:spPr>
          <a:xfrm rot="16984507">
            <a:off x="8403415" y="3184976"/>
            <a:ext cx="2304896" cy="71607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B816CBB-F5FB-4CDB-8FC0-3B403D13E2A9}"/>
              </a:ext>
            </a:extLst>
          </p:cNvPr>
          <p:cNvSpPr txBox="1"/>
          <p:nvPr/>
        </p:nvSpPr>
        <p:spPr>
          <a:xfrm>
            <a:off x="4918940" y="1078925"/>
            <a:ext cx="12420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Synology 720+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326C090-D1D5-1CF8-EE46-46D5B0F51771}"/>
              </a:ext>
            </a:extLst>
          </p:cNvPr>
          <p:cNvSpPr txBox="1"/>
          <p:nvPr/>
        </p:nvSpPr>
        <p:spPr>
          <a:xfrm flipH="1">
            <a:off x="6872149" y="2278126"/>
            <a:ext cx="1821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External USB HD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7131AAD-B446-936E-30AF-990B7E5AAEEA}"/>
              </a:ext>
            </a:extLst>
          </p:cNvPr>
          <p:cNvSpPr txBox="1"/>
          <p:nvPr/>
        </p:nvSpPr>
        <p:spPr>
          <a:xfrm>
            <a:off x="10111215" y="4791635"/>
            <a:ext cx="19509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DeskTop</a:t>
            </a:r>
            <a:endParaRPr lang="en-US" sz="1200" dirty="0"/>
          </a:p>
          <a:p>
            <a:r>
              <a:rPr lang="en-US" sz="1200" dirty="0"/>
              <a:t>Windows 11</a:t>
            </a:r>
          </a:p>
          <a:p>
            <a:r>
              <a:rPr lang="en-US" sz="1200" dirty="0"/>
              <a:t>Home built</a:t>
            </a:r>
          </a:p>
          <a:p>
            <a:endParaRPr lang="en-US" sz="1200" dirty="0"/>
          </a:p>
          <a:p>
            <a:r>
              <a:rPr lang="en-US" sz="1200" dirty="0"/>
              <a:t>C Drive 1TB  </a:t>
            </a:r>
            <a:r>
              <a:rPr lang="en-US" sz="1200" dirty="0" err="1"/>
              <a:t>NVMeSSD</a:t>
            </a:r>
            <a:endParaRPr lang="en-US" sz="1200" dirty="0"/>
          </a:p>
          <a:p>
            <a:r>
              <a:rPr lang="en-US" sz="1200" dirty="0"/>
              <a:t>D Drive 1TB </a:t>
            </a:r>
            <a:r>
              <a:rPr lang="en-US" sz="1200" dirty="0" err="1"/>
              <a:t>NVMeSSD</a:t>
            </a:r>
            <a:r>
              <a:rPr lang="en-US" sz="1200" dirty="0"/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07D8887-A8DC-46E4-3D71-EB7BACC8C0E5}"/>
              </a:ext>
            </a:extLst>
          </p:cNvPr>
          <p:cNvSpPr txBox="1"/>
          <p:nvPr/>
        </p:nvSpPr>
        <p:spPr>
          <a:xfrm>
            <a:off x="2033360" y="1603755"/>
            <a:ext cx="1616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LapTop</a:t>
            </a:r>
            <a:endParaRPr lang="en-US" sz="1200" dirty="0"/>
          </a:p>
          <a:p>
            <a:r>
              <a:rPr lang="en-US" sz="1200" dirty="0"/>
              <a:t>Dell XPS15</a:t>
            </a:r>
          </a:p>
          <a:p>
            <a:endParaRPr lang="en-US" sz="1200" dirty="0"/>
          </a:p>
          <a:p>
            <a:r>
              <a:rPr lang="en-US" sz="1200" dirty="0"/>
              <a:t>C Drive 1TB  </a:t>
            </a:r>
            <a:r>
              <a:rPr lang="en-US" sz="1200" dirty="0" err="1"/>
              <a:t>NVMeSSD</a:t>
            </a:r>
            <a:endParaRPr lang="en-US" sz="1200" dirty="0"/>
          </a:p>
          <a:p>
            <a:endParaRPr lang="en-US" sz="12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816ED427-C3E8-1061-B7A6-DA2C74C4B9D7}"/>
              </a:ext>
            </a:extLst>
          </p:cNvPr>
          <p:cNvSpPr/>
          <p:nvPr/>
        </p:nvSpPr>
        <p:spPr>
          <a:xfrm>
            <a:off x="3787417" y="442094"/>
            <a:ext cx="8175812" cy="61856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2A9AB4C-0F8D-B28C-8025-526C887C79A0}"/>
              </a:ext>
            </a:extLst>
          </p:cNvPr>
          <p:cNvSpPr txBox="1"/>
          <p:nvPr/>
        </p:nvSpPr>
        <p:spPr>
          <a:xfrm>
            <a:off x="7053321" y="107529"/>
            <a:ext cx="2305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Home network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2253BE-4A76-C5A2-27B2-75D90F477C4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615953" y="4041522"/>
            <a:ext cx="1665489" cy="25401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C572DF1-68A3-9AEB-D32D-DEAC3FC0D2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6070" y="2619418"/>
            <a:ext cx="1413762" cy="404927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98DE02-6617-46F6-1AFE-48134C8ECE0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7234" y="2549629"/>
            <a:ext cx="1673117" cy="1108503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4070B68-97D5-69DD-589A-6E19E26CB614}"/>
              </a:ext>
            </a:extLst>
          </p:cNvPr>
          <p:cNvCxnSpPr>
            <a:cxnSpLocks/>
          </p:cNvCxnSpPr>
          <p:nvPr/>
        </p:nvCxnSpPr>
        <p:spPr>
          <a:xfrm>
            <a:off x="5216801" y="2931634"/>
            <a:ext cx="1733872" cy="246016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9974964-C0F6-DE12-C958-267CF49A595C}"/>
              </a:ext>
            </a:extLst>
          </p:cNvPr>
          <p:cNvCxnSpPr>
            <a:cxnSpLocks/>
          </p:cNvCxnSpPr>
          <p:nvPr/>
        </p:nvCxnSpPr>
        <p:spPr>
          <a:xfrm>
            <a:off x="4903025" y="3541254"/>
            <a:ext cx="1695595" cy="288057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D25410-8A34-0925-C846-B45F373FE3AB}"/>
              </a:ext>
            </a:extLst>
          </p:cNvPr>
          <p:cNvCxnSpPr>
            <a:cxnSpLocks/>
          </p:cNvCxnSpPr>
          <p:nvPr/>
        </p:nvCxnSpPr>
        <p:spPr>
          <a:xfrm>
            <a:off x="5012483" y="3262324"/>
            <a:ext cx="1785337" cy="250998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BA7393E-A8F4-AC9D-6EA7-B73875EB733D}"/>
              </a:ext>
            </a:extLst>
          </p:cNvPr>
          <p:cNvCxnSpPr>
            <a:cxnSpLocks/>
          </p:cNvCxnSpPr>
          <p:nvPr/>
        </p:nvCxnSpPr>
        <p:spPr>
          <a:xfrm flipH="1">
            <a:off x="2994212" y="2968515"/>
            <a:ext cx="1230129" cy="16393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30DADC2-20DD-A26A-9E0C-EE537E121E66}"/>
              </a:ext>
            </a:extLst>
          </p:cNvPr>
          <p:cNvCxnSpPr>
            <a:cxnSpLocks/>
          </p:cNvCxnSpPr>
          <p:nvPr/>
        </p:nvCxnSpPr>
        <p:spPr>
          <a:xfrm flipH="1">
            <a:off x="3182471" y="3262324"/>
            <a:ext cx="1108207" cy="152931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2A0A8DF2-2D76-5B21-2D1F-12632C322720}"/>
              </a:ext>
            </a:extLst>
          </p:cNvPr>
          <p:cNvCxnSpPr>
            <a:cxnSpLocks/>
          </p:cNvCxnSpPr>
          <p:nvPr/>
        </p:nvCxnSpPr>
        <p:spPr>
          <a:xfrm flipH="1">
            <a:off x="3254188" y="3434279"/>
            <a:ext cx="1016242" cy="30651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9028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A3ECF-541E-FFEF-6D5B-15967B039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09667"/>
          </a:xfrm>
        </p:spPr>
        <p:txBody>
          <a:bodyPr/>
          <a:lstStyle/>
          <a:p>
            <a:pPr algn="ctr"/>
            <a:r>
              <a:rPr lang="en-US" dirty="0"/>
              <a:t>Desktop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0344C-0C17-2129-6B44-111DE56C5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894" y="1174792"/>
            <a:ext cx="10802814" cy="539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290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305</Words>
  <Application>Microsoft Office PowerPoint</Application>
  <PresentationFormat>Widescreen</PresentationFormat>
  <Paragraphs>65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Amazon Ember</vt:lpstr>
      <vt:lpstr>Arial</vt:lpstr>
      <vt:lpstr>Calibri</vt:lpstr>
      <vt:lpstr>Calibri Light</vt:lpstr>
      <vt:lpstr>Office Theme</vt:lpstr>
      <vt:lpstr>Network Attached Storage NAS</vt:lpstr>
      <vt:lpstr>NAS for Photographers</vt:lpstr>
      <vt:lpstr>Backup and Protections</vt:lpstr>
      <vt:lpstr>My Motivations</vt:lpstr>
      <vt:lpstr>Synology 720+</vt:lpstr>
      <vt:lpstr>Other HW</vt:lpstr>
      <vt:lpstr>My HW Setup</vt:lpstr>
      <vt:lpstr>My HW Setup</vt:lpstr>
      <vt:lpstr>Desktop</vt:lpstr>
      <vt:lpstr>Laptop </vt:lpstr>
      <vt:lpstr>Synology Photo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Backup_Storage</dc:title>
  <dc:creator>Clive Fernando</dc:creator>
  <cp:lastModifiedBy>Clive Fernando</cp:lastModifiedBy>
  <cp:revision>10</cp:revision>
  <dcterms:created xsi:type="dcterms:W3CDTF">2023-05-08T00:38:34Z</dcterms:created>
  <dcterms:modified xsi:type="dcterms:W3CDTF">2023-05-26T02:36:41Z</dcterms:modified>
</cp:coreProperties>
</file>