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handoutMasterIdLst>
    <p:handoutMasterId r:id="rId26"/>
  </p:handoutMasterIdLst>
  <p:sldIdLst>
    <p:sldId id="574" r:id="rId2"/>
    <p:sldId id="595" r:id="rId3"/>
    <p:sldId id="558" r:id="rId4"/>
    <p:sldId id="629" r:id="rId5"/>
    <p:sldId id="614" r:id="rId6"/>
    <p:sldId id="618" r:id="rId7"/>
    <p:sldId id="615" r:id="rId8"/>
    <p:sldId id="622" r:id="rId9"/>
    <p:sldId id="616" r:id="rId10"/>
    <p:sldId id="619" r:id="rId11"/>
    <p:sldId id="620" r:id="rId12"/>
    <p:sldId id="621" r:id="rId13"/>
    <p:sldId id="570" r:id="rId14"/>
    <p:sldId id="560" r:id="rId15"/>
    <p:sldId id="623" r:id="rId16"/>
    <p:sldId id="577" r:id="rId17"/>
    <p:sldId id="550" r:id="rId18"/>
    <p:sldId id="582" r:id="rId19"/>
    <p:sldId id="581" r:id="rId20"/>
    <p:sldId id="625" r:id="rId21"/>
    <p:sldId id="624" r:id="rId22"/>
    <p:sldId id="626" r:id="rId23"/>
    <p:sldId id="628" r:id="rId24"/>
  </p:sldIdLst>
  <p:sldSz cx="15279688" cy="859472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7" userDrawn="1">
          <p15:clr>
            <a:srgbClr val="A4A3A4"/>
          </p15:clr>
        </p15:guide>
        <p15:guide id="2" pos="48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190"/>
    <a:srgbClr val="FF914C"/>
    <a:srgbClr val="FFC846"/>
    <a:srgbClr val="FFBB49"/>
    <a:srgbClr val="FF4749"/>
    <a:srgbClr val="CA3D7B"/>
    <a:srgbClr val="573CC7"/>
    <a:srgbClr val="384266"/>
    <a:srgbClr val="3E486C"/>
    <a:srgbClr val="363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9" autoAdjust="0"/>
    <p:restoredTop sz="96405" autoAdjust="0"/>
  </p:normalViewPr>
  <p:slideViewPr>
    <p:cSldViewPr>
      <p:cViewPr varScale="1">
        <p:scale>
          <a:sx n="123" d="100"/>
          <a:sy n="123" d="100"/>
        </p:scale>
        <p:origin x="186" y="102"/>
      </p:cViewPr>
      <p:guideLst>
        <p:guide orient="horz" pos="2707"/>
        <p:guide pos="4813"/>
      </p:guideLst>
    </p:cSldViewPr>
  </p:slideViewPr>
  <p:outlineViewPr>
    <p:cViewPr>
      <p:scale>
        <a:sx n="33" d="100"/>
        <a:sy n="33" d="100"/>
      </p:scale>
      <p:origin x="0" y="153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4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8BC09-37B7-2649-AF9D-CEF2C9116500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B3A35-2A64-154B-AEEB-51F92B50B5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02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5T23:50:42.0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1,'321'0,"901"22,-1017-19,-139-4,-44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23:52:30.0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24575,'0'3'0,"0"6"0,0 4 0,0 4 0,0 2 0,0 3 0,0 0 0,0 0 0,0 1 0,0-1 0,0 0 0,0 0 0,0 0 0,0 0 0,-3-4 0,-2-5-8191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23:52:31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24575,'3'0'0,"6"0"0,4 0 0,4 0 0,2 0 0,3 0 0,0 0 0,0 0 0,1 0 0,-1 0 0,0 0 0,-4 0-8191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23:52:32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0 24575,'0'4'0,"0"4"0,0 9 0,0 5 0,-3 2 0,-2 2 0,0-2 0,1 0 0,1 0 0,2-2 0,0 1 0,0-2 0,1 1 0,1-5-8191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23:52:33.3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24575,'0'4'0,"0"4"0,0 5 0,0 4 0,0 3 0,4 1 0,1 1 0,-1 1 0,0-1 0,-1 1 0,-2-1 0,0-1 0,-1-3-8191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23:52:59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24575,'0'4'0,"0"5"0,0 4 0,0 4 0,0 3 0,0 5 0,0 2 0,0 0 0,0-1 0,0-1 0,0-2 0,0 0 0,0-1 0,0 0 0,0-1 0,0-3-8191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23:52:59.6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23:53:01.8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59 24575,'1'-2'0,"-1"1"0,1-1 0,0 1 0,0-1 0,0 1 0,0-1 0,0 1 0,0-1 0,1 1 0,-1 0 0,0 0 0,1 0 0,-1 0 0,1 0 0,-1 0 0,1 0 0,-1 0 0,1 0 0,0 1 0,2-2 0,37-11 0,-23 8 0,-9 1 0,1 2 0,-1-1 0,1 1 0,-1 1 0,1-1 0,-1 2 0,13 0 0,-19 0 0,0 1 0,0 0 0,0 0 0,0 0 0,-1 1 0,1-1 0,0 1 0,-1-1 0,1 1 0,-1 0 0,1 0 0,-1 0 0,0 0 0,0 0 0,0 1 0,0-1 0,0 1 0,-1-1 0,1 1 0,-1-1 0,0 1 0,1 0 0,-1 0 0,0 0 0,-1 0 0,1 0 0,0 5 0,2 3 0,-1 0 0,-1-1 0,0 1 0,0 0 0,-1 0 0,-2 17 0,2-25 0,-1 1 0,1 0 0,-1-1 0,0 1 0,0-1 0,-1 1 0,1-1 0,-1 0 0,0 1 0,0-1 0,0 0 0,0 0 0,0 0 0,0-1 0,-1 1 0,0 0 0,1-1 0,-1 0 0,0 1 0,0-1 0,-1-1 0,-5 4 0,-81 23 0,114-35 0,-13 4 0,0 0 0,0 0 0,0 1 0,0 0 0,22 1 0,-30 1 0,-1 0 0,0 0 0,1 1 0,-1-1 0,0 1 0,0 0 0,1-1 0,-1 1 0,0 0 0,0 1 0,0-1 0,0 0 0,0 0 0,0 1 0,0-1 0,0 1 0,-1 0 0,1 0 0,-1-1 0,1 1 0,-1 0 0,0 0 0,0 0 0,1 0 0,-2 1 0,1-1 0,0 0 0,0 0 0,-1 1 0,1-1 0,-1 0 0,1 1 0,-1-1 0,0 0 0,0 4 0,1 4 0,-1 0 0,0 1 0,0-1 0,-1 0 0,-1 0 0,-3 14 0,4-21 0,0 0 0,0 0 0,0-1 0,0 1 0,-1-1 0,1 1 0,-1-1 0,0 1 0,1-1 0,-1 0 0,0 0 0,-1 0 0,1 0 0,0 0 0,-1 0 0,1-1 0,-1 1 0,1-1 0,-1 0 0,1 1 0,-1-1 0,0 0 0,0-1 0,0 1 0,0 0 0,-4-1 0,-25 2 27,-49-4 0,29 1-1446,30 0-5407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23:53:14.7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24575,'0'4'0,"0"4"0,0 6 0,0-1-8191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23:53:21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72 24575,'-1'101'0,"4"116"0,-3-214 0,0-1 0,0 1 0,0 0 0,0-2 0,0 2 0,0-1 0,0 1 0,1 0 0,-1-1 0,1 1 0,1 0 0,-2-2 0,1 2 0,0 0 0,1-1 0,-1 0 0,0 0 0,1 0 0,0 0 0,0 0 0,-1 0 0,2 0 0,-2-1 0,2 0 0,-2 1 0,2-1 0,4 3 0,-5-4 0,2-1 0,-1 1 0,0-2 0,1 1 0,-2 1 0,1-1 0,0-1 0,-1 1 0,2-2 0,-1 2 0,0 0 0,-1-2 0,0 2 0,0-2 0,1 0 0,0 2 0,-2-2 0,2 1 0,-2-1 0,0 0 0,5-5 0,38-66 0,-31 49 0,2 2 0,29-38 0,-44 59 0,2 1 0,-1-1 0,0 1 0,1 0 0,-1-1 0,0 1 0,1 0 0,-1 1 0,0-2 0,1 1 0,-1 1 0,1-1 0,-1 1 0,0-2 0,2 2 0,-2 0 0,3-1 0,-2 1 0,-1 0 0,-1 0 0,1 1 0,1-1 0,-2 0 0,1 2 0,-1-2 0,1 0 0,1 1 0,-2-1 0,1 1 0,-1-1 0,1 2 0,-1-2 0,0 1 0,2-1 0,-2 1 0,1-1 0,-1 2 0,0-1 0,1-1 0,-1 1 0,0 2 0,14 72 0,-8-32 0,-6-40 0,2-2 0,-2 2 0,1-1 0,0 1 0,-1-1 0,2 0 0,-1 1 0,0-2 0,1 2 0,0-2 0,0 2 0,-1-2 0,2 2 0,-2-2 0,1 1 0,0-1 0,1 0 0,-2 1 0,2-1 0,0 0 0,-2 1 0,2-1 0,3 0 0,0-1 0,-2 0 0,0 0 0,0 0 0,0 0 0,0-1 0,1 0 0,-1 1 0,0-2 0,0 1 0,0 0 0,0-2 0,-1 2 0,5-5 0,12-7 0,-1-1 0,0 0 0,32-35 0,-50 47 0,15-14 0,-1 0 0,-1-2 0,0 1 0,-2-2 0,0 0 0,0-1 0,-3 0 0,1 0 0,-2 0 0,9-32 0,-9 29-1365,2 4-5461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8T22:11:19.2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3798 22196,'12'-263,"1"6,-15 120,3-123,5 207,1 0,3 0,2 1,29-78,14 3,78-129,-117 226,164-327,-162 316,-2-1,-2-1,-1 0,11-75,-15 68,2 1,2 0,23-55,144-301,28-128,-197 489,-2 0,6-64,-1 9,-3-6,-4 0,-8-144,-2 80,3 122,-2 1,-3-1,-1 1,-2 0,-25-77,17 73,-58-151,-98-190,134 307,5-1,-26-101,27 76,-21-98,0-51,36 191,-2 0,-31-66,31 83,-187-425,194 455,-1 2,0 0,-1 0,-2 1,1 1,-23-18,-7-10,-130-138,138 143,20 23,1 0,1-1,1-1,0 0,-12-25,16 27,0 0,0 2,-16-19,12 18,2-1,-14-24,2 3,0 1,-2 2,-2 1,-1 1,-44-39,58 58,-47-44,35 35,1-1,1-1,-28-39,41 44,0-1,2-1,-16-43,3 3,-322-831,227 498,-28-75,144 463,-1 1,0-1,0 0,-1 1,1 0,-2 0,1 0,-7-7,8 10,0 1,0 0,0 0,0 1,0-1,-1 1,1-1,0 1,-1 0,1 1,-1-1,1 0,-1 1,1 0,-1 0,1 0,-1 0,-5 1,-20 3,0-1,0-2,0 0,0-3,0 0,0-2,0-1,1-1,-50-17,21-3,0-2,2-2,1-2,-67-55,-182-177,-177-241,377 381,-125-134,139 157,19 20,37 41,1-1,2-2,3-1,1-1,-24-59,44 88,2 0,0 0,0 0,2-1,0 1,1-1,1 0,3-32,-4-52,-10 7,4 0,7-113,2 187,1 0,1 0,1 0,1 1,17-38,56-91,-24 50,102-238,86-126,5-104,-147 315,-69 165,24-104,-47 162,22-46,-1 3,103-275,105-280,30-89,-48 65,-89 329,-79 203,7 1,6 2,101-138,-62 99,263-369,-316 454,4 2,2 2,114-99,-158 153,492-522,38-34,-241 267,22-4,-31 34,-276 251,137-151,-123 132,-2-2,40-70,19-33,-80 131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5T23:50:44.5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26,'233'-13,"11"0,104 14,-328-1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5T23:50:50.4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186 1,'386'19,"-270"-11,140-8,-103-3,-869 3,696-1,1-1,-33-7,32 5,-1 0,-25 0,-128 4,145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5T23:50:56.3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0,'1012'19,"-797"-17,75 3,-107 18,-946-24,419 1,304-1,-50-10,48 5,-48 0,-168 7,233-1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5T23:51:03.7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0 122,'142'-12,"-21"0,152 9,152-9,-368 8,-21 2,0-1,-1-2,1-1,54-17,-71 17,1 1,-1 1,35-2,18-4,-28 4,-24 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5T23:51:04.9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51,'4'0,"10"0,10 0,10-4,7-1,4-1,4-2,-3 0,-5 0,-5 3,-6 2,-2 1,1 1,5 1,0 0,2 0,-4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5T23:51:07.2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24,'232'-11,"-29"-1,271 12,-441 1,54 11,-32-3,-44-8,0 1,0 0,-1 1,18 7,-27-10,0 1,1-1,-1 1,0 0,0 0,1-1,-1 1,0 0,0 0,0 0,0 0,0 0,0 1,-1-1,1 0,0 0,-1 1,2 1,-2-2,0 1,0-1,-1 1,1-1,0 1,-1-1,1 1,-1-1,1 0,-1 1,0-1,0 0,1 1,-1-1,0 0,0 0,0 0,0 0,0 0,-1 0,1 0,-2 1,-23 16,-1-1,-1-2,0-1,-58 21,1 0,67-27,0-1,0 0,-1-1,1-1,-1-1,-35 4,-119 13,87-9,-133 1,174-13,25-1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5T23:51:31.7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23:52:28.5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24575,'0'3'0,"0"9"0,0 6 0,0 4 0,0 1 0,0 1 0,0-1 0,0 1 0,0-1 0,0-1 0,0 0 0,0 0 0,0-1 0,0 4 0,0 2 0,0-5-8191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DD11D16-3A02-4C1B-AF5A-FB58FFBD311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68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7601C-72BB-24DF-0863-1C7D63138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9961" y="1406591"/>
            <a:ext cx="11459766" cy="2992238"/>
          </a:xfrm>
        </p:spPr>
        <p:txBody>
          <a:bodyPr anchor="b"/>
          <a:lstStyle>
            <a:lvl1pPr algn="ctr">
              <a:defRPr sz="75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EDF05-91D1-9F20-9F4B-18392B119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9961" y="4514221"/>
            <a:ext cx="11459766" cy="2075068"/>
          </a:xfrm>
        </p:spPr>
        <p:txBody>
          <a:bodyPr/>
          <a:lstStyle>
            <a:lvl1pPr marL="0" indent="0" algn="ctr">
              <a:buNone/>
              <a:defRPr sz="3008"/>
            </a:lvl1pPr>
            <a:lvl2pPr marL="572963" indent="0" algn="ctr">
              <a:buNone/>
              <a:defRPr sz="2506"/>
            </a:lvl2pPr>
            <a:lvl3pPr marL="1145926" indent="0" algn="ctr">
              <a:buNone/>
              <a:defRPr sz="2256"/>
            </a:lvl3pPr>
            <a:lvl4pPr marL="1718889" indent="0" algn="ctr">
              <a:buNone/>
              <a:defRPr sz="2005"/>
            </a:lvl4pPr>
            <a:lvl5pPr marL="2291852" indent="0" algn="ctr">
              <a:buNone/>
              <a:defRPr sz="2005"/>
            </a:lvl5pPr>
            <a:lvl6pPr marL="2864815" indent="0" algn="ctr">
              <a:buNone/>
              <a:defRPr sz="2005"/>
            </a:lvl6pPr>
            <a:lvl7pPr marL="3437778" indent="0" algn="ctr">
              <a:buNone/>
              <a:defRPr sz="2005"/>
            </a:lvl7pPr>
            <a:lvl8pPr marL="4010741" indent="0" algn="ctr">
              <a:buNone/>
              <a:defRPr sz="2005"/>
            </a:lvl8pPr>
            <a:lvl9pPr marL="4583704" indent="0" algn="ctr">
              <a:buNone/>
              <a:defRPr sz="200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4A535-089D-7F29-AA4E-62451FB5B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15F97-B273-E0FC-88B5-B0CF5B02F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EB8D3-5B28-B4CA-2694-1824A785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CE23B-CB4E-4CEB-B184-EF96F7AE1D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0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670E-BBBA-C168-B9B6-BC353D47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3CD705-0B7B-4068-3154-B80FF7966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584F1-F770-BD16-845F-E8E9A2DF8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C4D3-8AF2-DB07-636F-FE9D87B47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D47AC-A7F7-B088-5EFF-544C0466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D583-C81F-484B-B42D-6BFBDEF16D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24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66BFA8-399D-F57A-A10B-A17F41CFA6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934527" y="457590"/>
            <a:ext cx="3294683" cy="72836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6656B-B454-8B47-C2AE-E7487E5E1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479" y="457590"/>
            <a:ext cx="9693052" cy="72836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B7770-BCB3-2AE6-2809-EF8F65A5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A7ED1-5164-5A26-0865-C38180C4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8B95-FF77-9B0B-83CB-59FEDD8A8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1570-D2A5-4EE5-BFA6-627F41179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6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37899-2B1F-0E6D-15AF-41C29D4C5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A2FA2-CAF2-1228-9999-CFAB4EEEE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EA4F5-D025-873E-9F1B-FD01F73A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9D39F-BF64-2E8B-FF66-01EE5C92A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681A2-604D-1C67-BEE5-8038BC513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57165-C214-4498-9200-FEBB6A4D22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88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AF1B-91F3-2377-27FF-3EE04DC6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520" y="2142714"/>
            <a:ext cx="13178731" cy="3575166"/>
          </a:xfrm>
        </p:spPr>
        <p:txBody>
          <a:bodyPr anchor="b"/>
          <a:lstStyle>
            <a:lvl1pPr>
              <a:defRPr sz="75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26B0A-3F5E-76E5-0211-18BAF5E1C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520" y="5751703"/>
            <a:ext cx="13178731" cy="1880095"/>
          </a:xfrm>
        </p:spPr>
        <p:txBody>
          <a:bodyPr/>
          <a:lstStyle>
            <a:lvl1pPr marL="0" indent="0">
              <a:buNone/>
              <a:defRPr sz="3008">
                <a:solidFill>
                  <a:schemeClr val="tx1">
                    <a:tint val="75000"/>
                  </a:schemeClr>
                </a:solidFill>
              </a:defRPr>
            </a:lvl1pPr>
            <a:lvl2pPr marL="572963" indent="0">
              <a:buNone/>
              <a:defRPr sz="2506">
                <a:solidFill>
                  <a:schemeClr val="tx1">
                    <a:tint val="75000"/>
                  </a:schemeClr>
                </a:solidFill>
              </a:defRPr>
            </a:lvl2pPr>
            <a:lvl3pPr marL="1145926" indent="0">
              <a:buNone/>
              <a:defRPr sz="2256">
                <a:solidFill>
                  <a:schemeClr val="tx1">
                    <a:tint val="75000"/>
                  </a:schemeClr>
                </a:solidFill>
              </a:defRPr>
            </a:lvl3pPr>
            <a:lvl4pPr marL="1718889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291852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286481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437778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01074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458370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58994-CF42-BBF0-CAA2-38D0C5B9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80DC5-133D-42B0-5224-C8ECA51B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0871D-2EED-AB45-23D5-340FE95F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8EC47-02EE-4937-A249-11F39318E1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7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8137-74FC-5376-E4BC-107399D9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3364D-A326-6162-37E7-9E01690242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479" y="2287948"/>
            <a:ext cx="6493867" cy="5453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E41B1-05DF-6EF1-813C-602467EBF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5342" y="2287948"/>
            <a:ext cx="6493867" cy="5453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E273C-31FF-477D-6578-85E353D3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ADABF-B3D3-9B35-AA30-BE7B1FB64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76F70-98F7-38C0-AFAB-4565AA94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2EC86-0F89-4BE4-BA48-CC19CD3AF0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38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5E5-EFA2-A9B5-61E4-D31C81C30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9" y="457590"/>
            <a:ext cx="13178731" cy="1661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55CF0-22C9-2AB4-DCF4-9F8B4D180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469" y="2106902"/>
            <a:ext cx="6464024" cy="1032560"/>
          </a:xfrm>
        </p:spPr>
        <p:txBody>
          <a:bodyPr anchor="b"/>
          <a:lstStyle>
            <a:lvl1pPr marL="0" indent="0">
              <a:buNone/>
              <a:defRPr sz="3008" b="1"/>
            </a:lvl1pPr>
            <a:lvl2pPr marL="572963" indent="0">
              <a:buNone/>
              <a:defRPr sz="2506" b="1"/>
            </a:lvl2pPr>
            <a:lvl3pPr marL="1145926" indent="0">
              <a:buNone/>
              <a:defRPr sz="2256" b="1"/>
            </a:lvl3pPr>
            <a:lvl4pPr marL="1718889" indent="0">
              <a:buNone/>
              <a:defRPr sz="2005" b="1"/>
            </a:lvl4pPr>
            <a:lvl5pPr marL="2291852" indent="0">
              <a:buNone/>
              <a:defRPr sz="2005" b="1"/>
            </a:lvl5pPr>
            <a:lvl6pPr marL="2864815" indent="0">
              <a:buNone/>
              <a:defRPr sz="2005" b="1"/>
            </a:lvl6pPr>
            <a:lvl7pPr marL="3437778" indent="0">
              <a:buNone/>
              <a:defRPr sz="2005" b="1"/>
            </a:lvl7pPr>
            <a:lvl8pPr marL="4010741" indent="0">
              <a:buNone/>
              <a:defRPr sz="2005" b="1"/>
            </a:lvl8pPr>
            <a:lvl9pPr marL="4583704" indent="0">
              <a:buNone/>
              <a:defRPr sz="20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1E4A8-9C24-B317-1977-58D97E438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2469" y="3139462"/>
            <a:ext cx="6464024" cy="4617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6900A-18A4-D5D0-7C16-61431F3D9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35342" y="2106902"/>
            <a:ext cx="6495858" cy="1032560"/>
          </a:xfrm>
        </p:spPr>
        <p:txBody>
          <a:bodyPr anchor="b"/>
          <a:lstStyle>
            <a:lvl1pPr marL="0" indent="0">
              <a:buNone/>
              <a:defRPr sz="3008" b="1"/>
            </a:lvl1pPr>
            <a:lvl2pPr marL="572963" indent="0">
              <a:buNone/>
              <a:defRPr sz="2506" b="1"/>
            </a:lvl2pPr>
            <a:lvl3pPr marL="1145926" indent="0">
              <a:buNone/>
              <a:defRPr sz="2256" b="1"/>
            </a:lvl3pPr>
            <a:lvl4pPr marL="1718889" indent="0">
              <a:buNone/>
              <a:defRPr sz="2005" b="1"/>
            </a:lvl4pPr>
            <a:lvl5pPr marL="2291852" indent="0">
              <a:buNone/>
              <a:defRPr sz="2005" b="1"/>
            </a:lvl5pPr>
            <a:lvl6pPr marL="2864815" indent="0">
              <a:buNone/>
              <a:defRPr sz="2005" b="1"/>
            </a:lvl6pPr>
            <a:lvl7pPr marL="3437778" indent="0">
              <a:buNone/>
              <a:defRPr sz="2005" b="1"/>
            </a:lvl7pPr>
            <a:lvl8pPr marL="4010741" indent="0">
              <a:buNone/>
              <a:defRPr sz="2005" b="1"/>
            </a:lvl8pPr>
            <a:lvl9pPr marL="4583704" indent="0">
              <a:buNone/>
              <a:defRPr sz="20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67774-A707-14FF-6503-554B044919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35342" y="3139462"/>
            <a:ext cx="6495858" cy="4617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C85EB1-8227-A2E9-CE50-338B3F864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390E77-2333-F862-8B2C-A8A0AB01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A047CB-E226-7850-B421-ED3E8445D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45476-F5EC-4AF4-B90B-F10C1ED069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792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B6B80-03E9-97A5-3E1C-95D2B223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8A39A-12E6-B8F5-601A-9AE690EBF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1FC6BD-AF99-2652-9395-0541F189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1CE2B7-3C81-EA44-D5CC-1299C109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FDF50-309F-41A3-93F7-4A33D2DA11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80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A865DB-8A23-2891-203C-9C939512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254A49-CE34-2ED1-12FC-0284B4471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7523D-EEC6-54FC-3E76-502AA42A4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0F735-3FBD-4C90-87EF-F93442ED09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1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1A45A-D484-365F-AD94-5910BCBDE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9" y="572982"/>
            <a:ext cx="4928097" cy="2005436"/>
          </a:xfrm>
        </p:spPr>
        <p:txBody>
          <a:bodyPr anchor="b"/>
          <a:lstStyle>
            <a:lvl1pPr>
              <a:defRPr sz="401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E8C28-FA06-AA07-243E-5CF82A35D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858" y="1237482"/>
            <a:ext cx="7735342" cy="6107825"/>
          </a:xfrm>
        </p:spPr>
        <p:txBody>
          <a:bodyPr/>
          <a:lstStyle>
            <a:lvl1pPr>
              <a:defRPr sz="4010"/>
            </a:lvl1pPr>
            <a:lvl2pPr>
              <a:defRPr sz="3509"/>
            </a:lvl2pPr>
            <a:lvl3pPr>
              <a:defRPr sz="3008"/>
            </a:lvl3pPr>
            <a:lvl4pPr>
              <a:defRPr sz="2506"/>
            </a:lvl4pPr>
            <a:lvl5pPr>
              <a:defRPr sz="2506"/>
            </a:lvl5pPr>
            <a:lvl6pPr>
              <a:defRPr sz="2506"/>
            </a:lvl6pPr>
            <a:lvl7pPr>
              <a:defRPr sz="2506"/>
            </a:lvl7pPr>
            <a:lvl8pPr>
              <a:defRPr sz="2506"/>
            </a:lvl8pPr>
            <a:lvl9pPr>
              <a:defRPr sz="25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EDB4D-8DA8-0B18-AF58-B449168DA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2469" y="2578418"/>
            <a:ext cx="4928097" cy="4776837"/>
          </a:xfrm>
        </p:spPr>
        <p:txBody>
          <a:bodyPr/>
          <a:lstStyle>
            <a:lvl1pPr marL="0" indent="0">
              <a:buNone/>
              <a:defRPr sz="2005"/>
            </a:lvl1pPr>
            <a:lvl2pPr marL="572963" indent="0">
              <a:buNone/>
              <a:defRPr sz="1754"/>
            </a:lvl2pPr>
            <a:lvl3pPr marL="1145926" indent="0">
              <a:buNone/>
              <a:defRPr sz="1504"/>
            </a:lvl3pPr>
            <a:lvl4pPr marL="1718889" indent="0">
              <a:buNone/>
              <a:defRPr sz="1253"/>
            </a:lvl4pPr>
            <a:lvl5pPr marL="2291852" indent="0">
              <a:buNone/>
              <a:defRPr sz="1253"/>
            </a:lvl5pPr>
            <a:lvl6pPr marL="2864815" indent="0">
              <a:buNone/>
              <a:defRPr sz="1253"/>
            </a:lvl6pPr>
            <a:lvl7pPr marL="3437778" indent="0">
              <a:buNone/>
              <a:defRPr sz="1253"/>
            </a:lvl7pPr>
            <a:lvl8pPr marL="4010741" indent="0">
              <a:buNone/>
              <a:defRPr sz="1253"/>
            </a:lvl8pPr>
            <a:lvl9pPr marL="4583704" indent="0">
              <a:buNone/>
              <a:defRPr sz="12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887A4-113D-1178-D5AB-D46C2DAC5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BA56E-7A7C-3D0F-2BBD-E995850B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A8178-3EB4-A598-5DCF-B57559E27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429ED-FD37-4CEB-8A33-751E8BAE1A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9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349C-DE30-2768-A92B-B035AE4F6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9" y="572982"/>
            <a:ext cx="4928097" cy="2005436"/>
          </a:xfrm>
        </p:spPr>
        <p:txBody>
          <a:bodyPr anchor="b"/>
          <a:lstStyle>
            <a:lvl1pPr>
              <a:defRPr sz="401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2F8B5-AF77-7C3E-47DF-A546FD6BD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95858" y="1237482"/>
            <a:ext cx="7735342" cy="6107825"/>
          </a:xfrm>
        </p:spPr>
        <p:txBody>
          <a:bodyPr/>
          <a:lstStyle>
            <a:lvl1pPr marL="0" indent="0">
              <a:buNone/>
              <a:defRPr sz="4010"/>
            </a:lvl1pPr>
            <a:lvl2pPr marL="572963" indent="0">
              <a:buNone/>
              <a:defRPr sz="3509"/>
            </a:lvl2pPr>
            <a:lvl3pPr marL="1145926" indent="0">
              <a:buNone/>
              <a:defRPr sz="3008"/>
            </a:lvl3pPr>
            <a:lvl4pPr marL="1718889" indent="0">
              <a:buNone/>
              <a:defRPr sz="2506"/>
            </a:lvl4pPr>
            <a:lvl5pPr marL="2291852" indent="0">
              <a:buNone/>
              <a:defRPr sz="2506"/>
            </a:lvl5pPr>
            <a:lvl6pPr marL="2864815" indent="0">
              <a:buNone/>
              <a:defRPr sz="2506"/>
            </a:lvl6pPr>
            <a:lvl7pPr marL="3437778" indent="0">
              <a:buNone/>
              <a:defRPr sz="2506"/>
            </a:lvl7pPr>
            <a:lvl8pPr marL="4010741" indent="0">
              <a:buNone/>
              <a:defRPr sz="2506"/>
            </a:lvl8pPr>
            <a:lvl9pPr marL="4583704" indent="0">
              <a:buNone/>
              <a:defRPr sz="2506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C4DE1-28BA-7DE9-16C0-A8AE82B71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2469" y="2578418"/>
            <a:ext cx="4928097" cy="4776837"/>
          </a:xfrm>
        </p:spPr>
        <p:txBody>
          <a:bodyPr/>
          <a:lstStyle>
            <a:lvl1pPr marL="0" indent="0">
              <a:buNone/>
              <a:defRPr sz="2005"/>
            </a:lvl1pPr>
            <a:lvl2pPr marL="572963" indent="0">
              <a:buNone/>
              <a:defRPr sz="1754"/>
            </a:lvl2pPr>
            <a:lvl3pPr marL="1145926" indent="0">
              <a:buNone/>
              <a:defRPr sz="1504"/>
            </a:lvl3pPr>
            <a:lvl4pPr marL="1718889" indent="0">
              <a:buNone/>
              <a:defRPr sz="1253"/>
            </a:lvl4pPr>
            <a:lvl5pPr marL="2291852" indent="0">
              <a:buNone/>
              <a:defRPr sz="1253"/>
            </a:lvl5pPr>
            <a:lvl6pPr marL="2864815" indent="0">
              <a:buNone/>
              <a:defRPr sz="1253"/>
            </a:lvl6pPr>
            <a:lvl7pPr marL="3437778" indent="0">
              <a:buNone/>
              <a:defRPr sz="1253"/>
            </a:lvl7pPr>
            <a:lvl8pPr marL="4010741" indent="0">
              <a:buNone/>
              <a:defRPr sz="1253"/>
            </a:lvl8pPr>
            <a:lvl9pPr marL="4583704" indent="0">
              <a:buNone/>
              <a:defRPr sz="12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215F92-B482-0341-A570-44745E59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A2BE0-E4A0-7BD5-2AF0-E2A984AF0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AF941-6B6B-4D73-C65D-F62F518A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EE648-FABB-4AAF-B752-6844634046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67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5D3F75-1DC8-E4BE-219D-A768C983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479" y="457590"/>
            <a:ext cx="13178731" cy="1661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B41E4-6869-B728-FD6A-D855D5E31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479" y="2287948"/>
            <a:ext cx="13178731" cy="5453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CBAED-0EF6-F2A4-15C5-CF86FD4DE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0478" y="7966037"/>
            <a:ext cx="3437930" cy="457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524D8-1AA9-A7D1-1A2E-441ED0453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1397" y="7966037"/>
            <a:ext cx="5156895" cy="457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28163-390F-0AB1-CF13-4C44DAF81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1280" y="7966037"/>
            <a:ext cx="3437930" cy="457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5E148-8507-4FB6-A363-2C6B49E265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8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145926" rtl="0" eaLnBrk="1" latinLnBrk="0" hangingPunct="1">
        <a:lnSpc>
          <a:spcPct val="90000"/>
        </a:lnSpc>
        <a:spcBef>
          <a:spcPct val="0"/>
        </a:spcBef>
        <a:buNone/>
        <a:defRPr sz="55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6482" indent="-286482" algn="l" defTabSz="1145926" rtl="0" eaLnBrk="1" latinLnBrk="0" hangingPunct="1">
        <a:lnSpc>
          <a:spcPct val="90000"/>
        </a:lnSpc>
        <a:spcBef>
          <a:spcPts val="1253"/>
        </a:spcBef>
        <a:buFont typeface="Arial" panose="020B0604020202020204" pitchFamily="34" charset="0"/>
        <a:buChar char="•"/>
        <a:defRPr sz="3509" kern="1200">
          <a:solidFill>
            <a:schemeClr val="tx1"/>
          </a:solidFill>
          <a:latin typeface="+mn-lt"/>
          <a:ea typeface="+mn-ea"/>
          <a:cs typeface="+mn-cs"/>
        </a:defRPr>
      </a:lvl1pPr>
      <a:lvl2pPr marL="859445" indent="-286482" algn="l" defTabSz="1145926" rtl="0" eaLnBrk="1" latinLnBrk="0" hangingPunct="1">
        <a:lnSpc>
          <a:spcPct val="90000"/>
        </a:lnSpc>
        <a:spcBef>
          <a:spcPts val="627"/>
        </a:spcBef>
        <a:buFont typeface="Arial" panose="020B0604020202020204" pitchFamily="34" charset="0"/>
        <a:buChar char="•"/>
        <a:defRPr sz="3008" kern="1200">
          <a:solidFill>
            <a:schemeClr val="tx1"/>
          </a:solidFill>
          <a:latin typeface="+mn-lt"/>
          <a:ea typeface="+mn-ea"/>
          <a:cs typeface="+mn-cs"/>
        </a:defRPr>
      </a:lvl2pPr>
      <a:lvl3pPr marL="1432408" indent="-286482" algn="l" defTabSz="1145926" rtl="0" eaLnBrk="1" latinLnBrk="0" hangingPunct="1">
        <a:lnSpc>
          <a:spcPct val="90000"/>
        </a:lnSpc>
        <a:spcBef>
          <a:spcPts val="627"/>
        </a:spcBef>
        <a:buFont typeface="Arial" panose="020B0604020202020204" pitchFamily="34" charset="0"/>
        <a:buChar char="•"/>
        <a:defRPr sz="2506" kern="1200">
          <a:solidFill>
            <a:schemeClr val="tx1"/>
          </a:solidFill>
          <a:latin typeface="+mn-lt"/>
          <a:ea typeface="+mn-ea"/>
          <a:cs typeface="+mn-cs"/>
        </a:defRPr>
      </a:lvl3pPr>
      <a:lvl4pPr marL="2005371" indent="-286482" algn="l" defTabSz="1145926" rtl="0" eaLnBrk="1" latinLnBrk="0" hangingPunct="1">
        <a:lnSpc>
          <a:spcPct val="90000"/>
        </a:lnSpc>
        <a:spcBef>
          <a:spcPts val="627"/>
        </a:spcBef>
        <a:buFont typeface="Arial" panose="020B0604020202020204" pitchFamily="34" charset="0"/>
        <a:buChar char="•"/>
        <a:defRPr sz="2256" kern="1200">
          <a:solidFill>
            <a:schemeClr val="tx1"/>
          </a:solidFill>
          <a:latin typeface="+mn-lt"/>
          <a:ea typeface="+mn-ea"/>
          <a:cs typeface="+mn-cs"/>
        </a:defRPr>
      </a:lvl4pPr>
      <a:lvl5pPr marL="2578334" indent="-286482" algn="l" defTabSz="1145926" rtl="0" eaLnBrk="1" latinLnBrk="0" hangingPunct="1">
        <a:lnSpc>
          <a:spcPct val="90000"/>
        </a:lnSpc>
        <a:spcBef>
          <a:spcPts val="627"/>
        </a:spcBef>
        <a:buFont typeface="Arial" panose="020B0604020202020204" pitchFamily="34" charset="0"/>
        <a:buChar char="•"/>
        <a:defRPr sz="2256" kern="1200">
          <a:solidFill>
            <a:schemeClr val="tx1"/>
          </a:solidFill>
          <a:latin typeface="+mn-lt"/>
          <a:ea typeface="+mn-ea"/>
          <a:cs typeface="+mn-cs"/>
        </a:defRPr>
      </a:lvl5pPr>
      <a:lvl6pPr marL="3151297" indent="-286482" algn="l" defTabSz="1145926" rtl="0" eaLnBrk="1" latinLnBrk="0" hangingPunct="1">
        <a:lnSpc>
          <a:spcPct val="90000"/>
        </a:lnSpc>
        <a:spcBef>
          <a:spcPts val="627"/>
        </a:spcBef>
        <a:buFont typeface="Arial" panose="020B0604020202020204" pitchFamily="34" charset="0"/>
        <a:buChar char="•"/>
        <a:defRPr sz="2256" kern="1200">
          <a:solidFill>
            <a:schemeClr val="tx1"/>
          </a:solidFill>
          <a:latin typeface="+mn-lt"/>
          <a:ea typeface="+mn-ea"/>
          <a:cs typeface="+mn-cs"/>
        </a:defRPr>
      </a:lvl6pPr>
      <a:lvl7pPr marL="3724260" indent="-286482" algn="l" defTabSz="1145926" rtl="0" eaLnBrk="1" latinLnBrk="0" hangingPunct="1">
        <a:lnSpc>
          <a:spcPct val="90000"/>
        </a:lnSpc>
        <a:spcBef>
          <a:spcPts val="627"/>
        </a:spcBef>
        <a:buFont typeface="Arial" panose="020B0604020202020204" pitchFamily="34" charset="0"/>
        <a:buChar char="•"/>
        <a:defRPr sz="2256" kern="1200">
          <a:solidFill>
            <a:schemeClr val="tx1"/>
          </a:solidFill>
          <a:latin typeface="+mn-lt"/>
          <a:ea typeface="+mn-ea"/>
          <a:cs typeface="+mn-cs"/>
        </a:defRPr>
      </a:lvl7pPr>
      <a:lvl8pPr marL="4297223" indent="-286482" algn="l" defTabSz="1145926" rtl="0" eaLnBrk="1" latinLnBrk="0" hangingPunct="1">
        <a:lnSpc>
          <a:spcPct val="90000"/>
        </a:lnSpc>
        <a:spcBef>
          <a:spcPts val="627"/>
        </a:spcBef>
        <a:buFont typeface="Arial" panose="020B0604020202020204" pitchFamily="34" charset="0"/>
        <a:buChar char="•"/>
        <a:defRPr sz="2256" kern="1200">
          <a:solidFill>
            <a:schemeClr val="tx1"/>
          </a:solidFill>
          <a:latin typeface="+mn-lt"/>
          <a:ea typeface="+mn-ea"/>
          <a:cs typeface="+mn-cs"/>
        </a:defRPr>
      </a:lvl8pPr>
      <a:lvl9pPr marL="4870186" indent="-286482" algn="l" defTabSz="1145926" rtl="0" eaLnBrk="1" latinLnBrk="0" hangingPunct="1">
        <a:lnSpc>
          <a:spcPct val="90000"/>
        </a:lnSpc>
        <a:spcBef>
          <a:spcPts val="627"/>
        </a:spcBef>
        <a:buFont typeface="Arial" panose="020B0604020202020204" pitchFamily="34" charset="0"/>
        <a:buChar char="•"/>
        <a:defRPr sz="22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5926" rtl="0" eaLnBrk="1" latinLnBrk="0" hangingPunct="1">
        <a:defRPr sz="2256" kern="1200">
          <a:solidFill>
            <a:schemeClr val="tx1"/>
          </a:solidFill>
          <a:latin typeface="+mn-lt"/>
          <a:ea typeface="+mn-ea"/>
          <a:cs typeface="+mn-cs"/>
        </a:defRPr>
      </a:lvl1pPr>
      <a:lvl2pPr marL="572963" algn="l" defTabSz="1145926" rtl="0" eaLnBrk="1" latinLnBrk="0" hangingPunct="1">
        <a:defRPr sz="2256" kern="1200">
          <a:solidFill>
            <a:schemeClr val="tx1"/>
          </a:solidFill>
          <a:latin typeface="+mn-lt"/>
          <a:ea typeface="+mn-ea"/>
          <a:cs typeface="+mn-cs"/>
        </a:defRPr>
      </a:lvl2pPr>
      <a:lvl3pPr marL="1145926" algn="l" defTabSz="1145926" rtl="0" eaLnBrk="1" latinLnBrk="0" hangingPunct="1">
        <a:defRPr sz="2256" kern="1200">
          <a:solidFill>
            <a:schemeClr val="tx1"/>
          </a:solidFill>
          <a:latin typeface="+mn-lt"/>
          <a:ea typeface="+mn-ea"/>
          <a:cs typeface="+mn-cs"/>
        </a:defRPr>
      </a:lvl3pPr>
      <a:lvl4pPr marL="1718889" algn="l" defTabSz="1145926" rtl="0" eaLnBrk="1" latinLnBrk="0" hangingPunct="1">
        <a:defRPr sz="2256" kern="1200">
          <a:solidFill>
            <a:schemeClr val="tx1"/>
          </a:solidFill>
          <a:latin typeface="+mn-lt"/>
          <a:ea typeface="+mn-ea"/>
          <a:cs typeface="+mn-cs"/>
        </a:defRPr>
      </a:lvl4pPr>
      <a:lvl5pPr marL="2291852" algn="l" defTabSz="1145926" rtl="0" eaLnBrk="1" latinLnBrk="0" hangingPunct="1">
        <a:defRPr sz="2256" kern="1200">
          <a:solidFill>
            <a:schemeClr val="tx1"/>
          </a:solidFill>
          <a:latin typeface="+mn-lt"/>
          <a:ea typeface="+mn-ea"/>
          <a:cs typeface="+mn-cs"/>
        </a:defRPr>
      </a:lvl5pPr>
      <a:lvl6pPr marL="2864815" algn="l" defTabSz="1145926" rtl="0" eaLnBrk="1" latinLnBrk="0" hangingPunct="1">
        <a:defRPr sz="2256" kern="1200">
          <a:solidFill>
            <a:schemeClr val="tx1"/>
          </a:solidFill>
          <a:latin typeface="+mn-lt"/>
          <a:ea typeface="+mn-ea"/>
          <a:cs typeface="+mn-cs"/>
        </a:defRPr>
      </a:lvl6pPr>
      <a:lvl7pPr marL="3437778" algn="l" defTabSz="1145926" rtl="0" eaLnBrk="1" latinLnBrk="0" hangingPunct="1">
        <a:defRPr sz="2256" kern="1200">
          <a:solidFill>
            <a:schemeClr val="tx1"/>
          </a:solidFill>
          <a:latin typeface="+mn-lt"/>
          <a:ea typeface="+mn-ea"/>
          <a:cs typeface="+mn-cs"/>
        </a:defRPr>
      </a:lvl7pPr>
      <a:lvl8pPr marL="4010741" algn="l" defTabSz="1145926" rtl="0" eaLnBrk="1" latinLnBrk="0" hangingPunct="1">
        <a:defRPr sz="2256" kern="1200">
          <a:solidFill>
            <a:schemeClr val="tx1"/>
          </a:solidFill>
          <a:latin typeface="+mn-lt"/>
          <a:ea typeface="+mn-ea"/>
          <a:cs typeface="+mn-cs"/>
        </a:defRPr>
      </a:lvl8pPr>
      <a:lvl9pPr marL="4583704" algn="l" defTabSz="1145926" rtl="0" eaLnBrk="1" latinLnBrk="0" hangingPunct="1">
        <a:defRPr sz="22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21" Type="http://schemas.openxmlformats.org/officeDocument/2006/relationships/customXml" Target="../ink/ink10.xml"/><Relationship Id="rId34" Type="http://schemas.openxmlformats.org/officeDocument/2006/relationships/image" Target="../media/image46.png"/><Relationship Id="rId7" Type="http://schemas.openxmlformats.org/officeDocument/2006/relationships/customXml" Target="../ink/ink3.xml"/><Relationship Id="rId12" Type="http://schemas.openxmlformats.org/officeDocument/2006/relationships/image" Target="../media/image35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480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customXml" Target="../ink/ink5.xml"/><Relationship Id="rId24" Type="http://schemas.openxmlformats.org/officeDocument/2006/relationships/image" Target="../media/image41.png"/><Relationship Id="rId32" Type="http://schemas.openxmlformats.org/officeDocument/2006/relationships/image" Target="../media/image450.png"/><Relationship Id="rId37" Type="http://schemas.openxmlformats.org/officeDocument/2006/relationships/customXml" Target="../ink/ink18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43.png"/><Relationship Id="rId36" Type="http://schemas.openxmlformats.org/officeDocument/2006/relationships/image" Target="../media/image470.png"/><Relationship Id="rId10" Type="http://schemas.openxmlformats.org/officeDocument/2006/relationships/image" Target="../media/image340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31.png"/><Relationship Id="rId9" Type="http://schemas.openxmlformats.org/officeDocument/2006/relationships/customXml" Target="../ink/ink4.xml"/><Relationship Id="rId14" Type="http://schemas.openxmlformats.org/officeDocument/2006/relationships/image" Target="../media/image360.png"/><Relationship Id="rId22" Type="http://schemas.openxmlformats.org/officeDocument/2006/relationships/image" Target="../media/image40.png"/><Relationship Id="rId27" Type="http://schemas.openxmlformats.org/officeDocument/2006/relationships/customXml" Target="../ink/ink13.xml"/><Relationship Id="rId30" Type="http://schemas.openxmlformats.org/officeDocument/2006/relationships/image" Target="../media/image440.png"/><Relationship Id="rId35" Type="http://schemas.openxmlformats.org/officeDocument/2006/relationships/customXml" Target="../ink/ink17.xml"/><Relationship Id="rId8" Type="http://schemas.openxmlformats.org/officeDocument/2006/relationships/image" Target="../media/image330.png"/><Relationship Id="rId3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keeffemuseum.org/tickets-tours/" TargetMode="External"/><Relationship Id="rId2" Type="http://schemas.openxmlformats.org/officeDocument/2006/relationships/hyperlink" Target="https://www.ghostranch.org/activities/georgia-o-keeffe-landscape-tour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plazablanca@daralislam.or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92A19-B7F1-7D4F-469A-B4E1F62D37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Ghost Ranch</a:t>
            </a:r>
            <a:br>
              <a:rPr lang="en-US" dirty="0"/>
            </a:br>
            <a:r>
              <a:rPr lang="en-US" dirty="0"/>
              <a:t>Planning </a:t>
            </a:r>
            <a:r>
              <a:rPr lang="en-US"/>
              <a:t>Guide – Part 2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23D14B9-1E9C-A837-128A-0B41F092A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9961" y="4514221"/>
            <a:ext cx="11459766" cy="23739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Dennis Fritsche</a:t>
            </a:r>
          </a:p>
          <a:p>
            <a:r>
              <a:rPr lang="en-US" dirty="0"/>
              <a:t>July 20, 2023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All Photographs (except where noted) are Copyright Dennis</a:t>
            </a:r>
          </a:p>
        </p:txBody>
      </p:sp>
    </p:spTree>
    <p:extLst>
      <p:ext uri="{BB962C8B-B14F-4D97-AF65-F5344CB8AC3E}">
        <p14:creationId xmlns:p14="http://schemas.microsoft.com/office/powerpoint/2010/main" val="780221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E11668B5-7618-594C-5019-A5F641210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81" y="868362"/>
            <a:ext cx="11820525" cy="756285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82FA36A-485F-9D44-3D54-29563198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477" y="159039"/>
            <a:ext cx="13178731" cy="70932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From the Southwest</a:t>
            </a:r>
          </a:p>
        </p:txBody>
      </p:sp>
    </p:spTree>
    <p:extLst>
      <p:ext uri="{BB962C8B-B14F-4D97-AF65-F5344CB8AC3E}">
        <p14:creationId xmlns:p14="http://schemas.microsoft.com/office/powerpoint/2010/main" val="4199164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3A09C78-D925-8DED-0C00-2F4F94D1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44" y="1587500"/>
            <a:ext cx="8686800" cy="5419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EB922-4161-16F4-2BA8-ECD3D0B60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44" y="106362"/>
            <a:ext cx="13178731" cy="914400"/>
          </a:xfrm>
        </p:spPr>
        <p:txBody>
          <a:bodyPr/>
          <a:lstStyle/>
          <a:p>
            <a:pPr algn="ctr"/>
            <a:r>
              <a:rPr lang="en-US" dirty="0"/>
              <a:t>From the Northeast</a:t>
            </a:r>
          </a:p>
        </p:txBody>
      </p:sp>
    </p:spTree>
    <p:extLst>
      <p:ext uri="{BB962C8B-B14F-4D97-AF65-F5344CB8AC3E}">
        <p14:creationId xmlns:p14="http://schemas.microsoft.com/office/powerpoint/2010/main" val="371201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D73E57C-94F5-E70F-BDE9-496574934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44" y="1096962"/>
            <a:ext cx="9058275" cy="739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93AD7C-3300-E464-E140-71452ACB3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479" y="106363"/>
            <a:ext cx="13178731" cy="914399"/>
          </a:xfrm>
        </p:spPr>
        <p:txBody>
          <a:bodyPr/>
          <a:lstStyle/>
          <a:p>
            <a:pPr algn="ctr"/>
            <a:r>
              <a:rPr lang="en-US"/>
              <a:t>Wrong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2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building, field&#10;&#10;Description automatically generated">
            <a:extLst>
              <a:ext uri="{FF2B5EF4-FFF2-40B4-BE49-F238E27FC236}">
                <a16:creationId xmlns:a16="http://schemas.microsoft.com/office/drawing/2014/main" id="{D19EB8B7-9F32-6D88-60FB-22AFDF44D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43" y="0"/>
            <a:ext cx="5892045" cy="3928030"/>
          </a:xfrm>
          <a:prstGeom prst="rect">
            <a:avLst/>
          </a:prstGeom>
        </p:spPr>
      </p:pic>
      <p:pic>
        <p:nvPicPr>
          <p:cNvPr id="10" name="Picture 9" descr="A picture containing valley, canyon, nature, rock&#10;&#10;Description automatically generated">
            <a:extLst>
              <a:ext uri="{FF2B5EF4-FFF2-40B4-BE49-F238E27FC236}">
                <a16:creationId xmlns:a16="http://schemas.microsoft.com/office/drawing/2014/main" id="{9B289270-25FF-91C2-A6AE-885D253C60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4" y="362047"/>
            <a:ext cx="5852160" cy="3895344"/>
          </a:xfrm>
          <a:prstGeom prst="rect">
            <a:avLst/>
          </a:prstGeom>
        </p:spPr>
      </p:pic>
      <p:pic>
        <p:nvPicPr>
          <p:cNvPr id="8" name="Picture 7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C699D27C-DC2C-F270-43AA-C182A77D2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44" y="4337334"/>
            <a:ext cx="5581891" cy="3721260"/>
          </a:xfrm>
          <a:prstGeom prst="rect">
            <a:avLst/>
          </a:prstGeom>
        </p:spPr>
      </p:pic>
      <p:pic>
        <p:nvPicPr>
          <p:cNvPr id="14" name="Picture 13" descr="A black and white photo of a town with a moon in the sky&#10;&#10;Description automatically generated with medium confidence">
            <a:extLst>
              <a:ext uri="{FF2B5EF4-FFF2-40B4-BE49-F238E27FC236}">
                <a16:creationId xmlns:a16="http://schemas.microsoft.com/office/drawing/2014/main" id="{67CC25D9-5999-CAF1-6658-0F91546306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244" y="4244009"/>
            <a:ext cx="5135369" cy="39182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68A4EC-5EA8-99E0-57F5-9D58A1B6AFCB}"/>
              </a:ext>
            </a:extLst>
          </p:cNvPr>
          <p:cNvSpPr txBox="1"/>
          <p:nvPr/>
        </p:nvSpPr>
        <p:spPr>
          <a:xfrm>
            <a:off x="11449844" y="3928030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Abiquiu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C0658C-BDCE-0A99-9654-347C551E6B85}"/>
              </a:ext>
            </a:extLst>
          </p:cNvPr>
          <p:cNvSpPr txBox="1"/>
          <p:nvPr/>
        </p:nvSpPr>
        <p:spPr>
          <a:xfrm>
            <a:off x="0" y="4297362"/>
            <a:ext cx="2025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Echo Amphitheater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0F034F-5A95-B8BC-111C-B208BBE21C95}"/>
              </a:ext>
            </a:extLst>
          </p:cNvPr>
          <p:cNvSpPr txBox="1"/>
          <p:nvPr/>
        </p:nvSpPr>
        <p:spPr>
          <a:xfrm>
            <a:off x="5734844" y="8176762"/>
            <a:ext cx="519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Hernandez – Ansel Adams </a:t>
            </a:r>
            <a:r>
              <a:rPr lang="en-US" b="1" i="1" dirty="0"/>
              <a:t>Moonrise over Hernandez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8572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ndscape with a body of water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C35A99CB-B2E0-D10D-EBB0-7D0BC2174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4" y="4373562"/>
            <a:ext cx="5887244" cy="3924829"/>
          </a:xfrm>
          <a:prstGeom prst="rect">
            <a:avLst/>
          </a:prstGeom>
        </p:spPr>
      </p:pic>
      <p:pic>
        <p:nvPicPr>
          <p:cNvPr id="7" name="Picture 6" descr="A picture containing mountain, nature, valley, canyon&#10;&#10;Description automatically generated">
            <a:extLst>
              <a:ext uri="{FF2B5EF4-FFF2-40B4-BE49-F238E27FC236}">
                <a16:creationId xmlns:a16="http://schemas.microsoft.com/office/drawing/2014/main" id="{B2107D59-C3C4-B09C-73DC-C6F29ABCC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44" y="0"/>
            <a:ext cx="5852160" cy="3901440"/>
          </a:xfrm>
          <a:prstGeom prst="rect">
            <a:avLst/>
          </a:prstGeom>
        </p:spPr>
      </p:pic>
      <p:pic>
        <p:nvPicPr>
          <p:cNvPr id="13" name="Picture 12" descr="A person standing on a train&#10;&#10;Description automatically generated with medium confidence">
            <a:extLst>
              <a:ext uri="{FF2B5EF4-FFF2-40B4-BE49-F238E27FC236}">
                <a16:creationId xmlns:a16="http://schemas.microsoft.com/office/drawing/2014/main" id="{9DDF7C9E-5F7D-AF05-1CE5-F53AEA3ECC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99944" cy="3901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8337E7-7F80-C43D-80F0-D1AD38F7DB62}"/>
              </a:ext>
            </a:extLst>
          </p:cNvPr>
          <p:cNvSpPr txBox="1"/>
          <p:nvPr/>
        </p:nvSpPr>
        <p:spPr>
          <a:xfrm>
            <a:off x="2763044" y="8298391"/>
            <a:ext cx="103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Pedernal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A7490F-2F8D-FDCE-0375-EB8F999615BA}"/>
              </a:ext>
            </a:extLst>
          </p:cNvPr>
          <p:cNvSpPr txBox="1"/>
          <p:nvPr/>
        </p:nvSpPr>
        <p:spPr>
          <a:xfrm>
            <a:off x="962324" y="3907096"/>
            <a:ext cx="161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Train at Chama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01E4B1-5EB3-16E8-702C-B013BA1BE5A0}"/>
              </a:ext>
            </a:extLst>
          </p:cNvPr>
          <p:cNvSpPr txBox="1"/>
          <p:nvPr/>
        </p:nvSpPr>
        <p:spPr>
          <a:xfrm>
            <a:off x="4144871" y="3928030"/>
            <a:ext cx="479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Roadside Viewpoint on 84 South of Ghost Ranch</a:t>
            </a:r>
          </a:p>
        </p:txBody>
      </p:sp>
      <p:pic>
        <p:nvPicPr>
          <p:cNvPr id="4" name="Picture 3" descr="A red and brown mountain&#10;&#10;Description automatically generated">
            <a:extLst>
              <a:ext uri="{FF2B5EF4-FFF2-40B4-BE49-F238E27FC236}">
                <a16:creationId xmlns:a16="http://schemas.microsoft.com/office/drawing/2014/main" id="{5CDA4EC6-021A-1EE4-C913-4D4E7E1F6B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644" y="18122"/>
            <a:ext cx="5887245" cy="3924830"/>
          </a:xfrm>
          <a:prstGeom prst="rect">
            <a:avLst/>
          </a:prstGeom>
        </p:spPr>
      </p:pic>
      <p:pic>
        <p:nvPicPr>
          <p:cNvPr id="8" name="Picture 7" descr="A large rock formation in the desert&#10;&#10;Description automatically generated">
            <a:extLst>
              <a:ext uri="{FF2B5EF4-FFF2-40B4-BE49-F238E27FC236}">
                <a16:creationId xmlns:a16="http://schemas.microsoft.com/office/drawing/2014/main" id="{7C2E6E23-3BE8-21C1-9FC3-DDA3F1CFD2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13" y="4306658"/>
            <a:ext cx="6256832" cy="417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74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through binoculars&#10;&#10;Description automatically generated">
            <a:extLst>
              <a:ext uri="{FF2B5EF4-FFF2-40B4-BE49-F238E27FC236}">
                <a16:creationId xmlns:a16="http://schemas.microsoft.com/office/drawing/2014/main" id="{AAEAB53F-9366-782E-EBDC-154B3259BB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846" y="258762"/>
            <a:ext cx="3249930" cy="4876800"/>
          </a:xfrm>
          <a:prstGeom prst="rect">
            <a:avLst/>
          </a:prstGeom>
        </p:spPr>
      </p:pic>
      <p:pic>
        <p:nvPicPr>
          <p:cNvPr id="9" name="Picture 8" descr="A white van parked on a gravel road&#10;&#10;Description automatically generated">
            <a:extLst>
              <a:ext uri="{FF2B5EF4-FFF2-40B4-BE49-F238E27FC236}">
                <a16:creationId xmlns:a16="http://schemas.microsoft.com/office/drawing/2014/main" id="{513F53FF-2373-7695-1D75-108E0BCD0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244" y="258762"/>
            <a:ext cx="3249930" cy="4876800"/>
          </a:xfrm>
          <a:prstGeom prst="rect">
            <a:avLst/>
          </a:prstGeom>
        </p:spPr>
      </p:pic>
      <p:pic>
        <p:nvPicPr>
          <p:cNvPr id="11" name="Picture 10" descr="A group of trees with yellow leaves&#10;&#10;Description automatically generated">
            <a:extLst>
              <a:ext uri="{FF2B5EF4-FFF2-40B4-BE49-F238E27FC236}">
                <a16:creationId xmlns:a16="http://schemas.microsoft.com/office/drawing/2014/main" id="{ABF87FF6-F589-B363-0100-D5084FB99A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59" y="182562"/>
            <a:ext cx="5874820" cy="3916547"/>
          </a:xfrm>
          <a:prstGeom prst="rect">
            <a:avLst/>
          </a:prstGeom>
        </p:spPr>
      </p:pic>
      <p:pic>
        <p:nvPicPr>
          <p:cNvPr id="15" name="Picture 14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57EE1063-EF0B-B0D3-006C-02CEB84199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44" y="5196204"/>
            <a:ext cx="4572000" cy="3048000"/>
          </a:xfrm>
          <a:prstGeom prst="rect">
            <a:avLst/>
          </a:prstGeom>
        </p:spPr>
      </p:pic>
      <p:pic>
        <p:nvPicPr>
          <p:cNvPr id="19" name="Picture 18" descr="A church with a stone wall and a stone wall&#10;&#10;Description automatically generated">
            <a:extLst>
              <a:ext uri="{FF2B5EF4-FFF2-40B4-BE49-F238E27FC236}">
                <a16:creationId xmlns:a16="http://schemas.microsoft.com/office/drawing/2014/main" id="{F7D5DD49-5F01-8CC3-D1B9-0F5B5E9CB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6" y="4495616"/>
            <a:ext cx="5189791" cy="34555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92BD77-FADE-D203-ED63-EA4B27EE337F}"/>
              </a:ext>
            </a:extLst>
          </p:cNvPr>
          <p:cNvSpPr txBox="1"/>
          <p:nvPr/>
        </p:nvSpPr>
        <p:spPr>
          <a:xfrm>
            <a:off x="1162844" y="8042831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Church at Los Ojos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88D540-7476-7CD9-9074-147FE162FBA3}"/>
              </a:ext>
            </a:extLst>
          </p:cNvPr>
          <p:cNvSpPr txBox="1"/>
          <p:nvPr/>
        </p:nvSpPr>
        <p:spPr>
          <a:xfrm>
            <a:off x="11863571" y="5440362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O’Keeffe Landscape Tour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F03C2-A404-0778-C67E-81B8AC540D90}"/>
              </a:ext>
            </a:extLst>
          </p:cNvPr>
          <p:cNvSpPr txBox="1"/>
          <p:nvPr/>
        </p:nvSpPr>
        <p:spPr>
          <a:xfrm>
            <a:off x="7489846" y="8254993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Chama River Overlook</a:t>
            </a:r>
          </a:p>
        </p:txBody>
      </p:sp>
    </p:spTree>
    <p:extLst>
      <p:ext uri="{BB962C8B-B14F-4D97-AF65-F5344CB8AC3E}">
        <p14:creationId xmlns:p14="http://schemas.microsoft.com/office/powerpoint/2010/main" val="1738370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D701F-3DD5-02F7-A986-E680B4045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844" y="1595053"/>
            <a:ext cx="5982535" cy="66303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F30CD5-87A7-E1FD-BEF3-38936072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478" y="169476"/>
            <a:ext cx="13178731" cy="1118739"/>
          </a:xfrm>
        </p:spPr>
        <p:txBody>
          <a:bodyPr anchor="t">
            <a:normAutofit fontScale="90000"/>
          </a:bodyPr>
          <a:lstStyle/>
          <a:p>
            <a:r>
              <a:rPr lang="en-US" sz="4500" b="1" dirty="0"/>
              <a:t>Ghost Ranch – Our Route Return</a:t>
            </a:r>
            <a:br>
              <a:rPr lang="en-US" sz="4500" b="1" dirty="0"/>
            </a:br>
            <a:endParaRPr lang="en-US" sz="45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38361-6F4A-4497-5E60-D405C8BC39D3}"/>
              </a:ext>
            </a:extLst>
          </p:cNvPr>
          <p:cNvSpPr txBox="1"/>
          <p:nvPr/>
        </p:nvSpPr>
        <p:spPr>
          <a:xfrm>
            <a:off x="10535444" y="1288215"/>
            <a:ext cx="24513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1 Return– Bernalillo</a:t>
            </a:r>
          </a:p>
          <a:p>
            <a:r>
              <a:rPr lang="en-US" dirty="0"/>
              <a:t>  - Chama Train Yard</a:t>
            </a:r>
          </a:p>
          <a:p>
            <a:r>
              <a:rPr lang="en-US" dirty="0"/>
              <a:t>  - Black Place</a:t>
            </a:r>
            <a:br>
              <a:rPr lang="en-US" dirty="0"/>
            </a:br>
            <a:r>
              <a:rPr lang="en-US" dirty="0"/>
              <a:t>  - Mesa </a:t>
            </a:r>
            <a:r>
              <a:rPr lang="en-US" dirty="0" err="1"/>
              <a:t>Chijuilla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F6956-F7C6-DBD3-CBEA-6C5FC2D96443}"/>
              </a:ext>
            </a:extLst>
          </p:cNvPr>
          <p:cNvSpPr txBox="1"/>
          <p:nvPr/>
        </p:nvSpPr>
        <p:spPr>
          <a:xfrm>
            <a:off x="10522204" y="3091199"/>
            <a:ext cx="224824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Day 2/3 Return</a:t>
            </a:r>
          </a:p>
          <a:p>
            <a:r>
              <a:rPr lang="en-US" dirty="0"/>
              <a:t>  - </a:t>
            </a:r>
            <a:r>
              <a:rPr lang="en-US" dirty="0" err="1"/>
              <a:t>Ojita</a:t>
            </a:r>
            <a:r>
              <a:rPr lang="en-US" dirty="0"/>
              <a:t> Wilderness</a:t>
            </a:r>
          </a:p>
          <a:p>
            <a:r>
              <a:rPr lang="en-US" dirty="0"/>
              <a:t>  - Start Journey home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62D4E7DA-22C3-A5F3-B8F7-F9C822E98E18}"/>
              </a:ext>
            </a:extLst>
          </p:cNvPr>
          <p:cNvSpPr/>
          <p:nvPr/>
        </p:nvSpPr>
        <p:spPr>
          <a:xfrm>
            <a:off x="5163891" y="3992562"/>
            <a:ext cx="3048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510B81-F80C-499A-04C2-BD3194AD50CC}"/>
              </a:ext>
            </a:extLst>
          </p:cNvPr>
          <p:cNvSpPr txBox="1"/>
          <p:nvPr/>
        </p:nvSpPr>
        <p:spPr>
          <a:xfrm>
            <a:off x="629444" y="4754562"/>
            <a:ext cx="298530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Chaco Canyon Cultural Site</a:t>
            </a:r>
          </a:p>
          <a:p>
            <a:r>
              <a:rPr lang="en-US" dirty="0"/>
              <a:t>Is fascinating.</a:t>
            </a:r>
          </a:p>
          <a:p>
            <a:r>
              <a:rPr lang="en-US" dirty="0"/>
              <a:t>(20 miles of washboard road.)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62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ll Along the Cumbres &amp; Toltec Scenic Railroad - YouTube">
            <a:extLst>
              <a:ext uri="{FF2B5EF4-FFF2-40B4-BE49-F238E27FC236}">
                <a16:creationId xmlns:a16="http://schemas.microsoft.com/office/drawing/2014/main" id="{825E198C-8840-7FA7-9487-AA00264EA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8" y="-54253"/>
            <a:ext cx="15375962" cy="864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B664EF-9C01-808D-4952-0C0AD82241D0}"/>
              </a:ext>
            </a:extLst>
          </p:cNvPr>
          <p:cNvSpPr txBox="1">
            <a:spLocks/>
          </p:cNvSpPr>
          <p:nvPr/>
        </p:nvSpPr>
        <p:spPr>
          <a:xfrm>
            <a:off x="5049044" y="487362"/>
            <a:ext cx="10122886" cy="2205070"/>
          </a:xfrm>
          <a:prstGeom prst="rect">
            <a:avLst/>
          </a:prstGeom>
        </p:spPr>
        <p:txBody>
          <a:bodyPr vert="horz" lIns="91439" tIns="45719" rIns="91439" bIns="45719" rtlCol="0" anchor="ctr">
            <a:noAutofit/>
          </a:bodyPr>
          <a:lstStyle>
            <a:lvl1pPr algn="l" defTabSz="11459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Cumbres</a:t>
            </a:r>
            <a:r>
              <a:rPr lang="en-US" sz="5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 &amp; Toltec Scenic Railroad</a:t>
            </a:r>
          </a:p>
          <a:p>
            <a:pPr algn="r"/>
            <a:r>
              <a:rPr lang="en-US" sz="5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September 28, 2023</a:t>
            </a:r>
          </a:p>
          <a:p>
            <a:pPr algn="r"/>
            <a:r>
              <a:rPr lang="en-US" sz="52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bit.ly/</a:t>
            </a:r>
            <a:r>
              <a:rPr lang="en-US" sz="52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ghostranch</a:t>
            </a:r>
            <a:endParaRPr lang="en-US" sz="5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  <a:p>
            <a:pPr algn="r"/>
            <a:endParaRPr lang="en-US" sz="5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0914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2E87CD-293C-1AAB-4CC8-94F504CE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79" y="0"/>
            <a:ext cx="11555329" cy="8594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AEC41F-C3A4-83C0-367E-E5E9601DF32B}"/>
              </a:ext>
            </a:extLst>
          </p:cNvPr>
          <p:cNvSpPr txBox="1">
            <a:spLocks/>
          </p:cNvSpPr>
          <p:nvPr/>
        </p:nvSpPr>
        <p:spPr>
          <a:xfrm>
            <a:off x="3372644" y="182562"/>
            <a:ext cx="13178731" cy="944172"/>
          </a:xfrm>
          <a:prstGeom prst="rect">
            <a:avLst/>
          </a:prstGeom>
        </p:spPr>
        <p:txBody>
          <a:bodyPr/>
          <a:lstStyle>
            <a:lvl1pPr algn="l" defTabSz="11459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Black Place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02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54473A-094B-3ABD-0B6F-B171BCD42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110"/>
            <a:ext cx="15279688" cy="6900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0C63A0-60D0-63D9-6108-B63487B0A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478" y="17099"/>
            <a:ext cx="13178731" cy="944172"/>
          </a:xfrm>
        </p:spPr>
        <p:txBody>
          <a:bodyPr/>
          <a:lstStyle/>
          <a:p>
            <a:r>
              <a:rPr lang="en-US" dirty="0"/>
              <a:t>Black Place Location</a:t>
            </a:r>
          </a:p>
        </p:txBody>
      </p:sp>
    </p:spTree>
    <p:extLst>
      <p:ext uri="{BB962C8B-B14F-4D97-AF65-F5344CB8AC3E}">
        <p14:creationId xmlns:p14="http://schemas.microsoft.com/office/powerpoint/2010/main" val="3375987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F6A58-E403-F4EE-03D6-E12C422CE3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Exploring around Ghost Ranch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B65A2-974E-60D5-5AEC-D1B4AE2B8C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57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9738B7-4219-4691-2777-8DEC42922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076" y="0"/>
            <a:ext cx="8793536" cy="8594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BDADE9-1586-7F2E-903B-C067AABED108}"/>
              </a:ext>
            </a:extLst>
          </p:cNvPr>
          <p:cNvSpPr txBox="1"/>
          <p:nvPr/>
        </p:nvSpPr>
        <p:spPr>
          <a:xfrm>
            <a:off x="12364244" y="6202362"/>
            <a:ext cx="16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Cuba, NM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0B480EE-74A3-3C49-661D-4E11A0ADD917}"/>
                  </a:ext>
                </a:extLst>
              </p14:cNvPr>
              <p14:cNvContentPartPr/>
              <p14:nvPr/>
            </p14:nvContentPartPr>
            <p14:xfrm>
              <a:off x="4902926" y="108411"/>
              <a:ext cx="2015280" cy="7990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0B480EE-74A3-3C49-661D-4E11A0ADD9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9286" y="411"/>
                <a:ext cx="2122920" cy="82065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4F39623-E151-A274-5666-43C315B9CBC6}"/>
              </a:ext>
            </a:extLst>
          </p:cNvPr>
          <p:cNvSpPr txBox="1"/>
          <p:nvPr/>
        </p:nvSpPr>
        <p:spPr>
          <a:xfrm>
            <a:off x="629444" y="792162"/>
            <a:ext cx="7640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Mesa </a:t>
            </a:r>
            <a:r>
              <a:rPr lang="en-US" dirty="0" err="1"/>
              <a:t>Chijuilla</a:t>
            </a:r>
            <a:r>
              <a:rPr lang="en-US" dirty="0"/>
              <a:t> Location</a:t>
            </a:r>
          </a:p>
        </p:txBody>
      </p:sp>
    </p:spTree>
    <p:extLst>
      <p:ext uri="{BB962C8B-B14F-4D97-AF65-F5344CB8AC3E}">
        <p14:creationId xmlns:p14="http://schemas.microsoft.com/office/powerpoint/2010/main" val="1718514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ountain&#10;&#10;Description automatically generated">
            <a:extLst>
              <a:ext uri="{FF2B5EF4-FFF2-40B4-BE49-F238E27FC236}">
                <a16:creationId xmlns:a16="http://schemas.microsoft.com/office/drawing/2014/main" id="{4597A8A3-684A-F2E0-3BD5-A245F8AC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44" y="334962"/>
            <a:ext cx="5410200" cy="3606800"/>
          </a:xfrm>
          <a:prstGeom prst="rect">
            <a:avLst/>
          </a:prstGeom>
        </p:spPr>
      </p:pic>
      <p:pic>
        <p:nvPicPr>
          <p:cNvPr id="5" name="Picture 4" descr="A rocky mountain with a rocky hill&#10;&#10;Description automatically generated">
            <a:extLst>
              <a:ext uri="{FF2B5EF4-FFF2-40B4-BE49-F238E27FC236}">
                <a16:creationId xmlns:a16="http://schemas.microsoft.com/office/drawing/2014/main" id="{B8AD38E8-8CBF-9F41-F959-552CCB1AA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82" y="131762"/>
            <a:ext cx="6019800" cy="4013200"/>
          </a:xfrm>
          <a:prstGeom prst="rect">
            <a:avLst/>
          </a:prstGeom>
        </p:spPr>
      </p:pic>
      <p:pic>
        <p:nvPicPr>
          <p:cNvPr id="7" name="Picture 6" descr="A rocky cliff with trees and blue sky&#10;&#10;Description automatically generated">
            <a:extLst>
              <a:ext uri="{FF2B5EF4-FFF2-40B4-BE49-F238E27FC236}">
                <a16:creationId xmlns:a16="http://schemas.microsoft.com/office/drawing/2014/main" id="{26B16C70-E68E-EEC8-C4FE-8DC93F993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82" y="4358470"/>
            <a:ext cx="5793378" cy="3862252"/>
          </a:xfrm>
          <a:prstGeom prst="rect">
            <a:avLst/>
          </a:prstGeom>
        </p:spPr>
      </p:pic>
      <p:pic>
        <p:nvPicPr>
          <p:cNvPr id="9" name="Picture 8" descr="A tree growing on a rock&#10;&#10;Description automatically generated">
            <a:extLst>
              <a:ext uri="{FF2B5EF4-FFF2-40B4-BE49-F238E27FC236}">
                <a16:creationId xmlns:a16="http://schemas.microsoft.com/office/drawing/2014/main" id="{4D653751-F4EE-0028-0F0F-89D08DAB48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58" y="4332109"/>
            <a:ext cx="4950572" cy="3890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91B051-DDF6-C78C-D210-59A684BFF31F}"/>
              </a:ext>
            </a:extLst>
          </p:cNvPr>
          <p:cNvSpPr txBox="1"/>
          <p:nvPr/>
        </p:nvSpPr>
        <p:spPr>
          <a:xfrm>
            <a:off x="2915444" y="394176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Place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6B829D-329D-8BE4-2CAE-0F5C42D751CF}"/>
              </a:ext>
            </a:extLst>
          </p:cNvPr>
          <p:cNvSpPr txBox="1"/>
          <p:nvPr/>
        </p:nvSpPr>
        <p:spPr>
          <a:xfrm>
            <a:off x="9772676" y="406705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Place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7E2DCD-4E57-FB08-820E-30BD2F634B66}"/>
              </a:ext>
            </a:extLst>
          </p:cNvPr>
          <p:cNvSpPr txBox="1"/>
          <p:nvPr/>
        </p:nvSpPr>
        <p:spPr>
          <a:xfrm>
            <a:off x="2633900" y="8220722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Mesa </a:t>
            </a:r>
            <a:r>
              <a:rPr lang="en-US" dirty="0" err="1"/>
              <a:t>Chijuilla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F04BCF-7CF9-7122-EF66-CAAE7A2FF024}"/>
              </a:ext>
            </a:extLst>
          </p:cNvPr>
          <p:cNvSpPr txBox="1"/>
          <p:nvPr/>
        </p:nvSpPr>
        <p:spPr>
          <a:xfrm>
            <a:off x="9637222" y="8249564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Mesa </a:t>
            </a:r>
            <a:r>
              <a:rPr lang="en-US" dirty="0" err="1"/>
              <a:t>Chijuilla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67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07460B-E273-8DA3-F8A4-8569AB57E499}"/>
              </a:ext>
            </a:extLst>
          </p:cNvPr>
          <p:cNvSpPr txBox="1"/>
          <p:nvPr/>
        </p:nvSpPr>
        <p:spPr>
          <a:xfrm>
            <a:off x="248444" y="277824"/>
            <a:ext cx="7640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 err="1">
                <a:solidFill>
                  <a:srgbClr val="202124"/>
                </a:solidFill>
                <a:effectLst/>
                <a:latin typeface="Google Sans"/>
              </a:rPr>
              <a:t>Ojito</a:t>
            </a:r>
            <a:r>
              <a:rPr lang="en-US" sz="4000" b="0" i="0" dirty="0">
                <a:solidFill>
                  <a:srgbClr val="202124"/>
                </a:solidFill>
                <a:effectLst/>
                <a:latin typeface="Google Sans"/>
              </a:rPr>
              <a:t> Wilderness - Arroyo Bernalillo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434F7D-C168-DA22-7B6C-A95445942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44" y="1024774"/>
            <a:ext cx="6682635" cy="36426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B0370-7441-5475-C1C5-EA6BD10FEA0D}"/>
              </a:ext>
            </a:extLst>
          </p:cNvPr>
          <p:cNvSpPr txBox="1"/>
          <p:nvPr/>
        </p:nvSpPr>
        <p:spPr>
          <a:xfrm>
            <a:off x="6649244" y="2479186"/>
            <a:ext cx="198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solidFill>
                  <a:srgbClr val="202124"/>
                </a:solidFill>
                <a:effectLst/>
                <a:latin typeface="Google Sans"/>
              </a:rPr>
              <a:t>From Bernalillo</a:t>
            </a:r>
          </a:p>
        </p:txBody>
      </p:sp>
      <p:pic>
        <p:nvPicPr>
          <p:cNvPr id="10" name="Picture 9" descr="A rock formation in the desert&#10;&#10;Description automatically generated">
            <a:extLst>
              <a:ext uri="{FF2B5EF4-FFF2-40B4-BE49-F238E27FC236}">
                <a16:creationId xmlns:a16="http://schemas.microsoft.com/office/drawing/2014/main" id="{D3D26961-F1EA-36F6-7E22-2468DDFED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5" y="4706530"/>
            <a:ext cx="5638800" cy="3759200"/>
          </a:xfrm>
          <a:prstGeom prst="rect">
            <a:avLst/>
          </a:prstGeom>
        </p:spPr>
      </p:pic>
      <p:pic>
        <p:nvPicPr>
          <p:cNvPr id="12" name="Picture 11" descr="A rock formation in the desert&#10;&#10;Description automatically generated">
            <a:extLst>
              <a:ext uri="{FF2B5EF4-FFF2-40B4-BE49-F238E27FC236}">
                <a16:creationId xmlns:a16="http://schemas.microsoft.com/office/drawing/2014/main" id="{4E696438-48DD-58D3-E090-630DCC095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843" y="4297363"/>
            <a:ext cx="2779201" cy="4170430"/>
          </a:xfrm>
          <a:prstGeom prst="rect">
            <a:avLst/>
          </a:prstGeom>
        </p:spPr>
      </p:pic>
      <p:pic>
        <p:nvPicPr>
          <p:cNvPr id="14" name="Picture 13" descr="A close-up of a mountain&#10;&#10;Description automatically generated">
            <a:extLst>
              <a:ext uri="{FF2B5EF4-FFF2-40B4-BE49-F238E27FC236}">
                <a16:creationId xmlns:a16="http://schemas.microsoft.com/office/drawing/2014/main" id="{4E0EE2D9-A4AB-DE63-9538-52ADEA3A1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4" y="4739653"/>
            <a:ext cx="5638800" cy="3759200"/>
          </a:xfrm>
          <a:prstGeom prst="rect">
            <a:avLst/>
          </a:prstGeom>
        </p:spPr>
      </p:pic>
      <p:pic>
        <p:nvPicPr>
          <p:cNvPr id="16" name="Picture 15" descr="A map of the hoodoo trail&#10;&#10;Description automatically generated">
            <a:extLst>
              <a:ext uri="{FF2B5EF4-FFF2-40B4-BE49-F238E27FC236}">
                <a16:creationId xmlns:a16="http://schemas.microsoft.com/office/drawing/2014/main" id="{D3570765-6B01-1D08-7AA4-EE3BC96E9E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44" y="217271"/>
            <a:ext cx="6090840" cy="40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07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07460B-E273-8DA3-F8A4-8569AB57E499}"/>
              </a:ext>
            </a:extLst>
          </p:cNvPr>
          <p:cNvSpPr txBox="1"/>
          <p:nvPr/>
        </p:nvSpPr>
        <p:spPr>
          <a:xfrm>
            <a:off x="248444" y="277824"/>
            <a:ext cx="7640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202124"/>
                </a:solidFill>
                <a:effectLst/>
                <a:latin typeface="Google Sans"/>
              </a:rPr>
              <a:t>Chaco Canyon Cultural Site</a:t>
            </a:r>
          </a:p>
        </p:txBody>
      </p:sp>
      <p:pic>
        <p:nvPicPr>
          <p:cNvPr id="4" name="Picture 3" descr="A stone wall with a window with Chaco Culture National Historical Park in the background&#10;&#10;Description automatically generated">
            <a:extLst>
              <a:ext uri="{FF2B5EF4-FFF2-40B4-BE49-F238E27FC236}">
                <a16:creationId xmlns:a16="http://schemas.microsoft.com/office/drawing/2014/main" id="{7B45C43C-FD22-D309-979B-5A61371444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79" y="157188"/>
            <a:ext cx="3249930" cy="4876800"/>
          </a:xfrm>
          <a:prstGeom prst="rect">
            <a:avLst/>
          </a:prstGeom>
        </p:spPr>
      </p:pic>
      <p:pic>
        <p:nvPicPr>
          <p:cNvPr id="6" name="Picture 5" descr="A stone ruins in a desert&#10;&#10;Description automatically generated">
            <a:extLst>
              <a:ext uri="{FF2B5EF4-FFF2-40B4-BE49-F238E27FC236}">
                <a16:creationId xmlns:a16="http://schemas.microsoft.com/office/drawing/2014/main" id="{0B8B899A-0D9F-C19A-5A49-D730A896A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00" y="5189436"/>
            <a:ext cx="5925396" cy="3413275"/>
          </a:xfrm>
          <a:prstGeom prst="rect">
            <a:avLst/>
          </a:prstGeom>
        </p:spPr>
      </p:pic>
      <p:pic>
        <p:nvPicPr>
          <p:cNvPr id="15" name="Picture 14" descr="A brick wall with windows&#10;&#10;Description automatically generated">
            <a:extLst>
              <a:ext uri="{FF2B5EF4-FFF2-40B4-BE49-F238E27FC236}">
                <a16:creationId xmlns:a16="http://schemas.microsoft.com/office/drawing/2014/main" id="{9FC0EFC8-9717-7CC2-0BD7-E9CCBEE1E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868" y="157188"/>
            <a:ext cx="3901440" cy="4876800"/>
          </a:xfrm>
          <a:prstGeom prst="rect">
            <a:avLst/>
          </a:prstGeom>
        </p:spPr>
      </p:pic>
      <p:pic>
        <p:nvPicPr>
          <p:cNvPr id="18" name="Picture 17" descr="A doorway in a stone building with Chaco Culture National Historical Park in the background&#10;&#10;Description automatically generated">
            <a:extLst>
              <a:ext uri="{FF2B5EF4-FFF2-40B4-BE49-F238E27FC236}">
                <a16:creationId xmlns:a16="http://schemas.microsoft.com/office/drawing/2014/main" id="{BDCB8988-F558-C050-1E84-AC875B611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4" y="1325562"/>
            <a:ext cx="4225528" cy="5334000"/>
          </a:xfrm>
          <a:prstGeom prst="rect">
            <a:avLst/>
          </a:prstGeom>
        </p:spPr>
      </p:pic>
      <p:pic>
        <p:nvPicPr>
          <p:cNvPr id="5" name="Picture 4" descr="A person climbing through a hole in a brick wall&#10;&#10;Description automatically generated">
            <a:extLst>
              <a:ext uri="{FF2B5EF4-FFF2-40B4-BE49-F238E27FC236}">
                <a16:creationId xmlns:a16="http://schemas.microsoft.com/office/drawing/2014/main" id="{91244DB7-663A-1304-C94B-665545B53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44" y="5154624"/>
            <a:ext cx="3947246" cy="31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73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168EBE3-6A80-3F8C-84CC-89620D6F8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408" y="-139699"/>
            <a:ext cx="11568596" cy="85947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5EF1033-752D-16C1-A5F7-A6A05674D236}"/>
                  </a:ext>
                </a:extLst>
              </p14:cNvPr>
              <p14:cNvContentPartPr/>
              <p14:nvPr/>
            </p14:nvContentPartPr>
            <p14:xfrm>
              <a:off x="9648840" y="3221691"/>
              <a:ext cx="661320" cy="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5EF1033-752D-16C1-A5F7-A6A05674D2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5200" y="3114051"/>
                <a:ext cx="76896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47786B7-EB06-E015-8AB4-ACE5ADB350AD}"/>
                  </a:ext>
                </a:extLst>
              </p14:cNvPr>
              <p14:cNvContentPartPr/>
              <p14:nvPr/>
            </p14:nvContentPartPr>
            <p14:xfrm>
              <a:off x="9997320" y="3909651"/>
              <a:ext cx="304560" cy="9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47786B7-EB06-E015-8AB4-ACE5ADB350A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43320" y="3801651"/>
                <a:ext cx="41220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B9D6984-2E69-E914-3962-48DE1A9669F2}"/>
                  </a:ext>
                </a:extLst>
              </p14:cNvPr>
              <p14:cNvContentPartPr/>
              <p14:nvPr/>
            </p14:nvContentPartPr>
            <p14:xfrm>
              <a:off x="8902920" y="461211"/>
              <a:ext cx="395280" cy="10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B9D6984-2E69-E914-3962-48DE1A9669F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48920" y="353571"/>
                <a:ext cx="50292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70824BB-D474-67ED-3C2B-15D7A505094A}"/>
                  </a:ext>
                </a:extLst>
              </p14:cNvPr>
              <p14:cNvContentPartPr/>
              <p14:nvPr/>
            </p14:nvContentPartPr>
            <p14:xfrm>
              <a:off x="11233920" y="1706811"/>
              <a:ext cx="612360" cy="18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70824BB-D474-67ED-3C2B-15D7A505094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79920" y="1598811"/>
                <a:ext cx="72000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4521E5B-7B91-A4BC-12A7-2DFA46CC55C0}"/>
                  </a:ext>
                </a:extLst>
              </p14:cNvPr>
              <p14:cNvContentPartPr/>
              <p14:nvPr/>
            </p14:nvContentPartPr>
            <p14:xfrm>
              <a:off x="12914760" y="2699331"/>
              <a:ext cx="539640" cy="43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4521E5B-7B91-A4BC-12A7-2DFA46CC55C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860760" y="2591691"/>
                <a:ext cx="6472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FECD74C-6508-7DCB-A811-CE112F06FAC9}"/>
                  </a:ext>
                </a:extLst>
              </p14:cNvPr>
              <p14:cNvContentPartPr/>
              <p14:nvPr/>
            </p14:nvContentPartPr>
            <p14:xfrm>
              <a:off x="13036440" y="2925051"/>
              <a:ext cx="201240" cy="18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FECD74C-6508-7DCB-A811-CE112F06FA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982800" y="2817411"/>
                <a:ext cx="30888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BA9F900-59E8-9317-DE7A-E64AC1983269}"/>
                  </a:ext>
                </a:extLst>
              </p14:cNvPr>
              <p14:cNvContentPartPr/>
              <p14:nvPr/>
            </p14:nvContentPartPr>
            <p14:xfrm>
              <a:off x="12766800" y="3082731"/>
              <a:ext cx="423360" cy="114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BA9F900-59E8-9317-DE7A-E64AC198326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712800" y="2975091"/>
                <a:ext cx="53100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E8EDD30-08F1-2381-76A2-6EF28C117103}"/>
                  </a:ext>
                </a:extLst>
              </p14:cNvPr>
              <p14:cNvContentPartPr/>
              <p14:nvPr/>
            </p14:nvContentPartPr>
            <p14:xfrm>
              <a:off x="10485120" y="424949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E8EDD30-08F1-2381-76A2-6EF28C1171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467120" y="4141851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E42ADC3F-BF2D-2DC0-06E6-9ED57530C3B5}"/>
              </a:ext>
            </a:extLst>
          </p:cNvPr>
          <p:cNvGrpSpPr/>
          <p:nvPr/>
        </p:nvGrpSpPr>
        <p:grpSpPr>
          <a:xfrm>
            <a:off x="10763561" y="3983064"/>
            <a:ext cx="116640" cy="182160"/>
            <a:chOff x="10763561" y="3983064"/>
            <a:chExt cx="11664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3678922-7737-6808-2F82-57005278B578}"/>
                    </a:ext>
                  </a:extLst>
                </p14:cNvPr>
                <p14:cNvContentPartPr/>
                <p14:nvPr/>
              </p14:nvContentPartPr>
              <p14:xfrm>
                <a:off x="10771121" y="4044984"/>
                <a:ext cx="360" cy="120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3678922-7737-6808-2F82-57005278B57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762121" y="4036344"/>
                  <a:ext cx="180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1453B7E-F14D-A5EB-5ABA-6A31A9B04FC4}"/>
                    </a:ext>
                  </a:extLst>
                </p14:cNvPr>
                <p14:cNvContentPartPr/>
                <p14:nvPr/>
              </p14:nvContentPartPr>
              <p14:xfrm>
                <a:off x="10876601" y="4052544"/>
                <a:ext cx="3600" cy="105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1453B7E-F14D-A5EB-5ABA-6A31A9B04FC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867961" y="4043904"/>
                  <a:ext cx="212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E5EACC7-32D4-CEF1-0E3A-07483A1AE037}"/>
                    </a:ext>
                  </a:extLst>
                </p14:cNvPr>
                <p14:cNvContentPartPr/>
                <p14:nvPr/>
              </p14:nvContentPartPr>
              <p14:xfrm>
                <a:off x="10786601" y="4083504"/>
                <a:ext cx="7704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E5EACC7-32D4-CEF1-0E3A-07483A1AE03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777961" y="4074864"/>
                  <a:ext cx="94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18C683C-33B5-83F6-44C5-07078290FD0C}"/>
                    </a:ext>
                  </a:extLst>
                </p14:cNvPr>
                <p14:cNvContentPartPr/>
                <p14:nvPr/>
              </p14:nvContentPartPr>
              <p14:xfrm>
                <a:off x="10871561" y="3990624"/>
                <a:ext cx="8640" cy="100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18C683C-33B5-83F6-44C5-07078290FD0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862561" y="3981624"/>
                  <a:ext cx="262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A44D550-C128-4613-DBBF-6703489010DE}"/>
                    </a:ext>
                  </a:extLst>
                </p14:cNvPr>
                <p14:cNvContentPartPr/>
                <p14:nvPr/>
              </p14:nvContentPartPr>
              <p14:xfrm>
                <a:off x="10763561" y="3983064"/>
                <a:ext cx="8280" cy="84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A44D550-C128-4613-DBBF-6703489010D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754561" y="3974064"/>
                  <a:ext cx="25920" cy="10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BC40CE-8311-3EF7-ABD2-94DD522A76D3}"/>
              </a:ext>
            </a:extLst>
          </p:cNvPr>
          <p:cNvGrpSpPr/>
          <p:nvPr/>
        </p:nvGrpSpPr>
        <p:grpSpPr>
          <a:xfrm>
            <a:off x="4726721" y="3388344"/>
            <a:ext cx="95040" cy="176040"/>
            <a:chOff x="4726721" y="3388344"/>
            <a:chExt cx="95040" cy="17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883EB99-1958-B2FB-4C7F-B902F2DA2ADD}"/>
                    </a:ext>
                  </a:extLst>
                </p14:cNvPr>
                <p14:cNvContentPartPr/>
                <p14:nvPr/>
              </p14:nvContentPartPr>
              <p14:xfrm>
                <a:off x="4734641" y="3448104"/>
                <a:ext cx="360" cy="116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883EB99-1958-B2FB-4C7F-B902F2DA2AD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725641" y="3439104"/>
                  <a:ext cx="180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1658694-A334-D17C-7617-DAD264A1F61D}"/>
                    </a:ext>
                  </a:extLst>
                </p14:cNvPr>
                <p14:cNvContentPartPr/>
                <p14:nvPr/>
              </p14:nvContentPartPr>
              <p14:xfrm>
                <a:off x="4726721" y="3409584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1658694-A334-D17C-7617-DAD264A1F61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718081" y="340058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ECAEC69-8F48-9682-C9F0-F214C0DF3767}"/>
                    </a:ext>
                  </a:extLst>
                </p14:cNvPr>
                <p14:cNvContentPartPr/>
                <p14:nvPr/>
              </p14:nvContentPartPr>
              <p14:xfrm>
                <a:off x="4726721" y="3388344"/>
                <a:ext cx="95040" cy="154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ECAEC69-8F48-9682-C9F0-F214C0DF376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718081" y="3379704"/>
                  <a:ext cx="1126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D0CC259-D91F-D35D-32F0-DA76E889FD3D}"/>
                    </a:ext>
                  </a:extLst>
                </p14:cNvPr>
                <p14:cNvContentPartPr/>
                <p14:nvPr/>
              </p14:nvContentPartPr>
              <p14:xfrm>
                <a:off x="4726721" y="3393744"/>
                <a:ext cx="360" cy="14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D0CC259-D91F-D35D-32F0-DA76E889FD3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718081" y="3385104"/>
                  <a:ext cx="18000" cy="32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BF2FCCC-144A-72EF-DF9B-8DB928C899DC}"/>
                  </a:ext>
                </a:extLst>
              </p14:cNvPr>
              <p14:cNvContentPartPr/>
              <p14:nvPr/>
            </p14:nvContentPartPr>
            <p14:xfrm>
              <a:off x="10313560" y="3542784"/>
              <a:ext cx="234005" cy="163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BF2FCCC-144A-72EF-DF9B-8DB928C899D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0304560" y="3533804"/>
                <a:ext cx="251645" cy="180681"/>
              </a:xfrm>
              <a:prstGeom prst="rect">
                <a:avLst/>
              </a:prstGeom>
            </p:spPr>
          </p:pic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EA36545F-EB93-36B9-EC02-0A9CCCAECF5D}"/>
              </a:ext>
            </a:extLst>
          </p:cNvPr>
          <p:cNvSpPr txBox="1"/>
          <p:nvPr/>
        </p:nvSpPr>
        <p:spPr>
          <a:xfrm>
            <a:off x="124648" y="6642976"/>
            <a:ext cx="3156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W</a:t>
            </a:r>
            <a:r>
              <a:rPr lang="en-US" sz="1600" dirty="0"/>
              <a:t> – White Place (Plaza Blanco)</a:t>
            </a:r>
          </a:p>
          <a:p>
            <a:r>
              <a:rPr lang="en-US" sz="1600" b="1" dirty="0"/>
              <a:t>H</a:t>
            </a:r>
            <a:r>
              <a:rPr lang="en-US" sz="1600" dirty="0"/>
              <a:t> – Hernandez (Think Ansel Adams)</a:t>
            </a:r>
          </a:p>
          <a:p>
            <a:r>
              <a:rPr lang="en-US" sz="1600" b="1" dirty="0"/>
              <a:t>B</a:t>
            </a:r>
            <a:r>
              <a:rPr lang="en-US" sz="1600" dirty="0"/>
              <a:t> – Black Place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F30CD5-87A7-E1FD-BEF3-38936072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48" y="2080117"/>
            <a:ext cx="3091583" cy="4434487"/>
          </a:xfrm>
        </p:spPr>
        <p:txBody>
          <a:bodyPr anchor="t">
            <a:normAutofit/>
          </a:bodyPr>
          <a:lstStyle/>
          <a:p>
            <a:r>
              <a:rPr lang="en-US" sz="4500" b="1" dirty="0"/>
              <a:t>Ghost Ranch is a Destination and a Starting Place to Explore</a:t>
            </a:r>
          </a:p>
        </p:txBody>
      </p:sp>
    </p:spTree>
    <p:extLst>
      <p:ext uri="{BB962C8B-B14F-4D97-AF65-F5344CB8AC3E}">
        <p14:creationId xmlns:p14="http://schemas.microsoft.com/office/powerpoint/2010/main" val="3637583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18E936-4407-A393-21EA-5722FF9E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E1881A-2002-5093-A135-6051E594C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479" y="2287947"/>
            <a:ext cx="13178731" cy="5849187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Tuesday, September 26		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9:30 AM	O'Keeffe Landscape Tour 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LINK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10:56 AM	Echo Amphitheater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2:20 PM	O'Keeffe Abiquiu Home and Studio Tour 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LINK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4:00 PM	Chimney Rock Trail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Wednesday, September 27					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8:45 AM	 Plaza Blanca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11:40 AM	 </a:t>
            </a:r>
            <a:r>
              <a:rPr lang="en-US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Rito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Photos and Lunch?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2:20 PM	 Tres Piedras - Aspen Hunt via 111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4:47 PM	 Ghost Ranch - Aspen Hunt via 64 Or Box Canyon at Ghost Ranch</a:t>
            </a:r>
          </a:p>
        </p:txBody>
      </p:sp>
    </p:spTree>
    <p:extLst>
      <p:ext uri="{BB962C8B-B14F-4D97-AF65-F5344CB8AC3E}">
        <p14:creationId xmlns:p14="http://schemas.microsoft.com/office/powerpoint/2010/main" val="1320400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116D1-9F2C-5094-4457-1D78CAFC0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Plaza Blanca – O’Keeffe’s </a:t>
            </a:r>
            <a:r>
              <a:rPr lang="en-US" i="1" dirty="0"/>
              <a:t>The White Place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6CF086-FD20-5719-2F4E-E69D4514D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044" y="1945520"/>
            <a:ext cx="4907987" cy="61916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C5BEB0-B91B-65A4-D9D6-14B639C27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044" y="1860904"/>
            <a:ext cx="5001323" cy="63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116D1-9F2C-5094-4457-1D78CAFC0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Plaza Blanca – Fritsche’s Photographs</a:t>
            </a:r>
            <a:endParaRPr lang="en-US" i="1" dirty="0"/>
          </a:p>
        </p:txBody>
      </p:sp>
      <p:pic>
        <p:nvPicPr>
          <p:cNvPr id="8" name="Content Placeholder 7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ADE4CDEF-5941-BE3F-73B4-3227E0D2C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244" y="1729422"/>
            <a:ext cx="4338320" cy="6507480"/>
          </a:xfrm>
        </p:spPr>
      </p:pic>
      <p:pic>
        <p:nvPicPr>
          <p:cNvPr id="10" name="Picture 9" descr="A picture containing outdoor, rock, stone, nature&#10;&#10;Description automatically generated">
            <a:extLst>
              <a:ext uri="{FF2B5EF4-FFF2-40B4-BE49-F238E27FC236}">
                <a16:creationId xmlns:a16="http://schemas.microsoft.com/office/drawing/2014/main" id="{C9DC7070-0067-9C08-8E12-A30BEFCDB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2468562"/>
            <a:ext cx="811307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4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B9E33-C43B-5716-05DC-61EC03BB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479" y="457590"/>
            <a:ext cx="13178731" cy="944172"/>
          </a:xfrm>
        </p:spPr>
        <p:txBody>
          <a:bodyPr/>
          <a:lstStyle/>
          <a:p>
            <a:r>
              <a:rPr lang="en-US" dirty="0"/>
              <a:t>About Plaza Blanca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7FFE6-F4BD-4BB0-AD03-8AB934479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479" y="1706561"/>
            <a:ext cx="13178731" cy="6430573"/>
          </a:xfrm>
        </p:spPr>
        <p:txBody>
          <a:bodyPr>
            <a:normAutofit/>
          </a:bodyPr>
          <a:lstStyle/>
          <a:p>
            <a:r>
              <a:rPr lang="en-US" dirty="0"/>
              <a:t>Plaza Blanca is a region of volcanic ash tufas.</a:t>
            </a:r>
          </a:p>
          <a:p>
            <a:r>
              <a:rPr lang="en-US" dirty="0"/>
              <a:t>It is owned by Dar al Islam.</a:t>
            </a:r>
          </a:p>
          <a:p>
            <a:r>
              <a:rPr lang="en-US" dirty="0"/>
              <a:t>Until the last few years, it was open to the public. </a:t>
            </a:r>
          </a:p>
          <a:p>
            <a:r>
              <a:rPr lang="en-US" dirty="0"/>
              <a:t>Due to misuse of the property and disrespect for the fragile environment, Dar al Islam now allows access only with express permission.</a:t>
            </a:r>
          </a:p>
          <a:p>
            <a:r>
              <a:rPr lang="en-US" dirty="0"/>
              <a:t>You may contact them for permission at </a:t>
            </a:r>
            <a:r>
              <a:rPr lang="en-US" dirty="0">
                <a:hlinkClick r:id="rId2"/>
              </a:rPr>
              <a:t>plazablanca@daralislam.org </a:t>
            </a:r>
            <a:endParaRPr lang="en-US" dirty="0"/>
          </a:p>
          <a:p>
            <a:r>
              <a:rPr lang="en-US" dirty="0"/>
              <a:t>When I did this the rules provided say I would not have copy right to my images.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06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B9E33-C43B-5716-05DC-61EC03BB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479" y="457590"/>
            <a:ext cx="13178731" cy="944172"/>
          </a:xfrm>
        </p:spPr>
        <p:txBody>
          <a:bodyPr/>
          <a:lstStyle/>
          <a:p>
            <a:r>
              <a:rPr lang="en-US" dirty="0"/>
              <a:t>About Plaza Blanca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7FFE6-F4BD-4BB0-AD03-8AB934479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479" y="1706561"/>
            <a:ext cx="13178731" cy="6430573"/>
          </a:xfrm>
        </p:spPr>
        <p:txBody>
          <a:bodyPr>
            <a:normAutofit/>
          </a:bodyPr>
          <a:lstStyle/>
          <a:p>
            <a:r>
              <a:rPr lang="en-US" dirty="0"/>
              <a:t>If you are interested in visiting on your own without this clause, I can provide you the “Use of Images Agreement” and the gate code.</a:t>
            </a:r>
          </a:p>
          <a:p>
            <a:r>
              <a:rPr lang="en-US" dirty="0"/>
              <a:t>In return for permission to enter the area, each photographer will be required to sign a “Use of Images Agreement” wherein you agree that the images are for non-commercial use and that if you want to use an image for a commercial purpose, you will contact Dar al Islam for express permission.</a:t>
            </a:r>
          </a:p>
          <a:p>
            <a:r>
              <a:rPr lang="en-US" dirty="0"/>
              <a:t>Please read and understand the document.</a:t>
            </a:r>
          </a:p>
          <a:p>
            <a:r>
              <a:rPr lang="en-US" dirty="0"/>
              <a:t>I will give the gate code to each driver, and I will provide Dar al Islam with your name and contact information.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28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EE0C-9E3E-C2DB-4756-2A44BD035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FC186-C9D8-64E8-FF37-9E8F6EB10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ea typeface="Calibri" panose="020F0502020204030204" pitchFamily="34" charset="0"/>
              </a:rPr>
              <a:t>No climbing on the fragile rock formations</a:t>
            </a:r>
          </a:p>
          <a:p>
            <a:pPr marL="457200">
              <a:spcBef>
                <a:spcPts val="0"/>
              </a:spcBef>
            </a:pPr>
            <a:r>
              <a:rPr lang="en-US" sz="2800" b="1" dirty="0">
                <a:ea typeface="Calibri" panose="020F0502020204030204" pitchFamily="34" charset="0"/>
              </a:rPr>
              <a:t>You must sign the “Use of Images Agreement”</a:t>
            </a:r>
          </a:p>
          <a:p>
            <a:pPr marL="457200">
              <a:spcBef>
                <a:spcPts val="0"/>
              </a:spcBef>
            </a:pPr>
            <a:r>
              <a:rPr lang="en-US" sz="2800" b="1" dirty="0">
                <a:ea typeface="Calibri" panose="020F0502020204030204" pitchFamily="34" charset="0"/>
              </a:rPr>
              <a:t>No professional photos or art (</a:t>
            </a:r>
            <a:r>
              <a:rPr lang="en-US" sz="2800" b="1" dirty="0" err="1">
                <a:ea typeface="Calibri" panose="020F0502020204030204" pitchFamily="34" charset="0"/>
              </a:rPr>
              <a:t>ie</a:t>
            </a:r>
            <a:r>
              <a:rPr lang="en-US" sz="2800" b="1" dirty="0">
                <a:ea typeface="Calibri" panose="020F0502020204030204" pitchFamily="34" charset="0"/>
              </a:rPr>
              <a:t> not for commercial use without express approval from Dar al Islam)</a:t>
            </a:r>
          </a:p>
          <a:p>
            <a:pPr marL="457200">
              <a:spcBef>
                <a:spcPts val="0"/>
              </a:spcBef>
            </a:pPr>
            <a:r>
              <a:rPr lang="en-US" sz="2800" b="1" dirty="0">
                <a:ea typeface="Calibri" panose="020F0502020204030204" pitchFamily="34" charset="0"/>
              </a:rPr>
              <a:t>Do not share the gate code with outsiders and only share with club members with my approval.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a typeface="Calibri" panose="020F0502020204030204" pitchFamily="34" charset="0"/>
              </a:rPr>
              <a:t>No drone photography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Keep the area clean.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Keep groups small (6 people or less) and maintain social distancing as appropriate.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Follow the existing trails</a:t>
            </a:r>
          </a:p>
          <a:p>
            <a:pPr marL="457200">
              <a:spcBef>
                <a:spcPts val="0"/>
              </a:spcBef>
            </a:pPr>
            <a:r>
              <a:rPr lang="en-US" sz="2800" dirty="0">
                <a:ea typeface="Calibri" panose="020F0502020204030204" pitchFamily="34" charset="0"/>
              </a:rPr>
              <a:t>18 yrs. old or older.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No vehicles or bicycles past the parking lot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No camping or fires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ea typeface="Calibri" panose="020F050202020403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Note there a decline from the parking lot.</a:t>
            </a:r>
          </a:p>
        </p:txBody>
      </p:sp>
    </p:spTree>
    <p:extLst>
      <p:ext uri="{BB962C8B-B14F-4D97-AF65-F5344CB8AC3E}">
        <p14:creationId xmlns:p14="http://schemas.microsoft.com/office/powerpoint/2010/main" val="645448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42562</TotalTime>
  <Words>623</Words>
  <Application>Microsoft Office PowerPoint</Application>
  <PresentationFormat>Custom</PresentationFormat>
  <Paragraphs>86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Google Sans</vt:lpstr>
      <vt:lpstr>Office Theme</vt:lpstr>
      <vt:lpstr>Ghost Ranch Planning Guide – Part 2</vt:lpstr>
      <vt:lpstr>Exploring around Ghost Ranch</vt:lpstr>
      <vt:lpstr>Ghost Ranch is a Destination and a Starting Place to Explore</vt:lpstr>
      <vt:lpstr>PowerPoint Presentation</vt:lpstr>
      <vt:lpstr>Plaza Blanca – O’Keeffe’s The White Place</vt:lpstr>
      <vt:lpstr>Plaza Blanca – Fritsche’s Photographs</vt:lpstr>
      <vt:lpstr>About Plaza Blanca</vt:lpstr>
      <vt:lpstr>About Plaza Blanca</vt:lpstr>
      <vt:lpstr>The Rules</vt:lpstr>
      <vt:lpstr>From the Southwest</vt:lpstr>
      <vt:lpstr>From the Northeast</vt:lpstr>
      <vt:lpstr>Wrong</vt:lpstr>
      <vt:lpstr>PowerPoint Presentation</vt:lpstr>
      <vt:lpstr>PowerPoint Presentation</vt:lpstr>
      <vt:lpstr>PowerPoint Presentation</vt:lpstr>
      <vt:lpstr>Ghost Ranch – Our Route Return </vt:lpstr>
      <vt:lpstr>PowerPoint Presentation</vt:lpstr>
      <vt:lpstr>PowerPoint Presentation</vt:lpstr>
      <vt:lpstr>Black Place Location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</dc:creator>
  <cp:lastModifiedBy>Dennis Fritsche</cp:lastModifiedBy>
  <cp:revision>1000</cp:revision>
  <cp:lastPrinted>2015-06-28T16:50:43Z</cp:lastPrinted>
  <dcterms:created xsi:type="dcterms:W3CDTF">2013-08-26T17:51:23Z</dcterms:created>
  <dcterms:modified xsi:type="dcterms:W3CDTF">2023-07-21T18:32:01Z</dcterms:modified>
</cp:coreProperties>
</file>