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handoutMasterIdLst>
    <p:handoutMasterId r:id="rId24"/>
  </p:handoutMasterIdLst>
  <p:sldIdLst>
    <p:sldId id="574" r:id="rId2"/>
    <p:sldId id="538" r:id="rId3"/>
    <p:sldId id="596" r:id="rId4"/>
    <p:sldId id="579" r:id="rId5"/>
    <p:sldId id="627" r:id="rId6"/>
    <p:sldId id="569" r:id="rId7"/>
    <p:sldId id="562" r:id="rId8"/>
    <p:sldId id="572" r:id="rId9"/>
    <p:sldId id="575" r:id="rId10"/>
    <p:sldId id="585" r:id="rId11"/>
    <p:sldId id="586" r:id="rId12"/>
    <p:sldId id="576" r:id="rId13"/>
    <p:sldId id="588" r:id="rId14"/>
    <p:sldId id="589" r:id="rId15"/>
    <p:sldId id="590" r:id="rId16"/>
    <p:sldId id="578" r:id="rId17"/>
    <p:sldId id="587" r:id="rId18"/>
    <p:sldId id="594" r:id="rId19"/>
    <p:sldId id="591" r:id="rId20"/>
    <p:sldId id="592" r:id="rId21"/>
    <p:sldId id="593" r:id="rId22"/>
  </p:sldIdLst>
  <p:sldSz cx="15279688" cy="859472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7" userDrawn="1">
          <p15:clr>
            <a:srgbClr val="A4A3A4"/>
          </p15:clr>
        </p15:guide>
        <p15:guide id="2" pos="481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190"/>
    <a:srgbClr val="FF914C"/>
    <a:srgbClr val="FFC846"/>
    <a:srgbClr val="FFBB49"/>
    <a:srgbClr val="FF4749"/>
    <a:srgbClr val="CA3D7B"/>
    <a:srgbClr val="573CC7"/>
    <a:srgbClr val="384266"/>
    <a:srgbClr val="3E486C"/>
    <a:srgbClr val="363E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9" autoAdjust="0"/>
    <p:restoredTop sz="96405" autoAdjust="0"/>
  </p:normalViewPr>
  <p:slideViewPr>
    <p:cSldViewPr>
      <p:cViewPr varScale="1">
        <p:scale>
          <a:sx n="123" d="100"/>
          <a:sy n="123" d="100"/>
        </p:scale>
        <p:origin x="186" y="102"/>
      </p:cViewPr>
      <p:guideLst>
        <p:guide orient="horz" pos="2707"/>
        <p:guide pos="4813"/>
      </p:guideLst>
    </p:cSldViewPr>
  </p:slideViewPr>
  <p:outlineViewPr>
    <p:cViewPr>
      <p:scale>
        <a:sx n="33" d="100"/>
        <a:sy n="33" d="100"/>
      </p:scale>
      <p:origin x="0" y="1530"/>
    </p:cViewPr>
  </p:outlineViewPr>
  <p:notesTextViewPr>
    <p:cViewPr>
      <p:scale>
        <a:sx n="3" d="2"/>
        <a:sy n="3" d="2"/>
      </p:scale>
      <p:origin x="0" y="0"/>
    </p:cViewPr>
  </p:notesTextViewPr>
  <p:sorterViewPr>
    <p:cViewPr>
      <p:scale>
        <a:sx n="81" d="100"/>
        <a:sy n="81" d="100"/>
      </p:scale>
      <p:origin x="0" y="0"/>
    </p:cViewPr>
  </p:sorterViewPr>
  <p:notesViewPr>
    <p:cSldViewPr>
      <p:cViewPr varScale="1">
        <p:scale>
          <a:sx n="70" d="100"/>
          <a:sy n="70" d="100"/>
        </p:scale>
        <p:origin x="-324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68BC09-37B7-2649-AF9D-CEF2C9116500}" type="datetimeFigureOut">
              <a:rPr lang="en-US" smtClean="0"/>
              <a:pPr/>
              <a:t>7/21/2023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CB3A35-2A64-154B-AEEB-51F92B50B5DC}" type="slidenum">
              <a:rPr lang="en-US" smtClean="0"/>
              <a:pPr/>
              <a:t>‹#›</a:t>
            </a:fld>
            <a:endParaRPr lang="en-US" dirty="0"/>
          </a:p>
        </p:txBody>
      </p:sp>
    </p:spTree>
    <p:extLst>
      <p:ext uri="{BB962C8B-B14F-4D97-AF65-F5344CB8AC3E}">
        <p14:creationId xmlns:p14="http://schemas.microsoft.com/office/powerpoint/2010/main" val="29454020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5T23:46:52.9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1,'6'3,"0"1,-1-1,1-1,0 1,1-1,-1 0,0 0,1-1,-1 1,13-1,4 3,120 21,261 10,153-35,-247-3,280 20,-431-8,311 8,-444-15,-1 1,1 1,43 13,-47-12,13 4,-34-6,-21-2,-25-1,23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5T23:47:02.8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0,'1086'0,"-1070"2,1 0,-1 0,0 2,27 8,-25-6,0-1,0-1,22 3,-27-7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5T23:47:09.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0 161,'46'2,"0"2,0 2,51 14,-1-1,3-1,629 105,8-37,-253-81,-243-8,-176 0,89-16,17-1,-136 20,-26 1,-1-1,1 0,0 0,0 0,0-1,-1-1,1 1,0-1,-1 0,13-6,-19 8,-1-1,1 1,-1 0,0 0,1 0,-1-1,0 1,1 0,-1-1,0 1,0 0,1-1,-1 1,0 0,0-1,1 1,-1 0,0-1,0 1,0-1,0 1,0 0,0-1,0 1,1-1,-1 1,0-1,0 1,-1 0,1-1,0 1,0-1,0 1,0-1,0 1,0 0,-1-1,1 0,-18-12,-27-1,-19 6,1 3,-1 3,-65 6,77-2,-80 3,0 1,-180-14,-659-157,493 71,-66 19,536 74,-1 1,1 0,-1 0,1 1,0-1,-1 2,1-1,-9 4,15-4,-1 0,1 1,0-1,0 1,0-1,0 1,0 0,1 0,-1 0,0 0,1 0,-1 0,1 0,0 0,0 1,0-1,0 0,0 1,0-1,1 1,-1-1,1 1,0-1,0 1,0-1,0 1,0 0,0-1,1 4,0-3,0 0,0-1,0 1,0-1,0 1,0-1,0 1,1-1,0 0,-1 1,1-1,0 0,0 0,0 0,0-1,0 1,1 0,-1-1,0 1,1-1,-1 0,1 0,3 1,10 4,0-1,29 5,-32-8,101 15,1-5,184-5,-204-7,591-30,-61-45,-598 74,-1 1,0 2,0 0,0 2,0 1,-1 1,49 19,-13-6,695 174,-665-176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5T23:47:19.8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1,'634'26,"-349"11,327 30,-186-65,-204-5,728 3,-923-1,-1-2,0 0,1-2,-1-1,32-11,-46 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5T23:47:23.1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153 0,'15'1,"-1"1,1 0,-1 0,0 2,21 6,14 5,836 156,9-62,-804-99,991 72,-1050-82,-18 1,1-1,-1 0,0-1,21-5,-40 0,-12-1,-487-118,-211-79,714 203,-50-13,-92-13,128 25,1 1,-1 1,0 0,1 1,-1 1,1 0,0 1,0 1,0 0,-26 12,-19 11,-1-4,-2-1,0-4,-1-2,-1-3,-85 6,-403-7,380-15,-288 3,436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6T22:51:39.099"/>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3424 272,'-65'-4,"1"-2,0-4,-94-26,44 9,-209-52,197 47,81 11,38 16,0 2,-1-1,1 1,-1 0,0 0,-13-2,-172-8,-427-4,417 19,147 0,1 3,-1 2,1 2,1 3,-1 3,-53 21,-35 9,68-22,-91 39,145-50,0 0,1 1,1 1,0 1,0 0,-30 35,5 3,-43 63,48-55,2 2,3 1,3 2,2 1,4 1,-24 102,41-117,2 0,3 0,6 96,1-39,-4-96,1 0,1 0,1-1,0 1,1 0,0-1,1 0,0 0,14 23,6 3,49 60,5 7,44 104,-49-82,326 488,-333-527,5-4,3-3,4-3,138 108,-175-158,1-2,2-2,0-2,1-2,1-2,1-2,1-2,76 13,258 44,305 70,-120 10,-509-141,0-3,99 2,-69-6,-43-1,7 1,101-6,-137 1,0-2,-1 0,1-1,-1 0,0-2,0 0,0-1,-1 0,0-1,15-11,38-36,-2-3,94-108,-157 163,238-255,-229 243,0 0,0 0,-2-1,0-1,-1 0,0 0,-2-1,0 1,-1-2,5-26,3 0,2 1,1 0,29-49,-41 82,243-524,-178 356,50-199,-103 298,10-116,-13 80,-10 83,-2-1,-1 0,-1 1,-2-1,-1 0,-2 1,-2-1,0 2,-3-1,0 1,-21-42,24 62,0 0,-1 1,0 0,-1 0,0 1,-1 0,0 1,-1 0,0 1,0 0,0 0,-1 1,0 1,-20-8,-18-4,-1 2,-74-14,65 17,-395-73,360 70,-998-135,791 124,-355 13,652 14,0 1,0-1,0 0,1-1,-1 1,0-1,0 0,1-1,-6-1,8 2,0-1,0 1,1-1,-1 1,0-1,1 0,-1 1,1-1,0 0,0 0,0 0,0 0,0-1,0 1,0 0,1 0,-1 0,1-1,-1 1,1-4,-20-211,11 163,3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dirty="0"/>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3DD11D16-3A02-4C1B-AF5A-FB58FFBD311D}" type="slidenum">
              <a:rPr lang="en-US"/>
              <a:pPr/>
              <a:t>‹#›</a:t>
            </a:fld>
            <a:endParaRPr lang="en-US" dirty="0"/>
          </a:p>
        </p:txBody>
      </p:sp>
    </p:spTree>
    <p:extLst>
      <p:ext uri="{BB962C8B-B14F-4D97-AF65-F5344CB8AC3E}">
        <p14:creationId xmlns:p14="http://schemas.microsoft.com/office/powerpoint/2010/main" val="17609683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7601C-72BB-24DF-0863-1C7D631384B2}"/>
              </a:ext>
            </a:extLst>
          </p:cNvPr>
          <p:cNvSpPr>
            <a:spLocks noGrp="1"/>
          </p:cNvSpPr>
          <p:nvPr>
            <p:ph type="ctrTitle"/>
          </p:nvPr>
        </p:nvSpPr>
        <p:spPr>
          <a:xfrm>
            <a:off x="1909961" y="1406591"/>
            <a:ext cx="11459766" cy="2992238"/>
          </a:xfrm>
        </p:spPr>
        <p:txBody>
          <a:bodyPr anchor="b"/>
          <a:lstStyle>
            <a:lvl1pPr algn="ctr">
              <a:defRPr sz="7519"/>
            </a:lvl1pPr>
          </a:lstStyle>
          <a:p>
            <a:r>
              <a:rPr lang="en-US"/>
              <a:t>Click to edit Master title style</a:t>
            </a:r>
          </a:p>
        </p:txBody>
      </p:sp>
      <p:sp>
        <p:nvSpPr>
          <p:cNvPr id="3" name="Subtitle 2">
            <a:extLst>
              <a:ext uri="{FF2B5EF4-FFF2-40B4-BE49-F238E27FC236}">
                <a16:creationId xmlns:a16="http://schemas.microsoft.com/office/drawing/2014/main" id="{970EDF05-91D1-9F20-9F4B-18392B1194F1}"/>
              </a:ext>
            </a:extLst>
          </p:cNvPr>
          <p:cNvSpPr>
            <a:spLocks noGrp="1"/>
          </p:cNvSpPr>
          <p:nvPr>
            <p:ph type="subTitle" idx="1"/>
          </p:nvPr>
        </p:nvSpPr>
        <p:spPr>
          <a:xfrm>
            <a:off x="1909961" y="4514221"/>
            <a:ext cx="11459766" cy="2075068"/>
          </a:xfrm>
        </p:spPr>
        <p:txBody>
          <a:bodyPr/>
          <a:lstStyle>
            <a:lvl1pPr marL="0" indent="0" algn="ctr">
              <a:buNone/>
              <a:defRPr sz="3008"/>
            </a:lvl1pPr>
            <a:lvl2pPr marL="572963" indent="0" algn="ctr">
              <a:buNone/>
              <a:defRPr sz="2506"/>
            </a:lvl2pPr>
            <a:lvl3pPr marL="1145926" indent="0" algn="ctr">
              <a:buNone/>
              <a:defRPr sz="2256"/>
            </a:lvl3pPr>
            <a:lvl4pPr marL="1718889" indent="0" algn="ctr">
              <a:buNone/>
              <a:defRPr sz="2005"/>
            </a:lvl4pPr>
            <a:lvl5pPr marL="2291852" indent="0" algn="ctr">
              <a:buNone/>
              <a:defRPr sz="2005"/>
            </a:lvl5pPr>
            <a:lvl6pPr marL="2864815" indent="0" algn="ctr">
              <a:buNone/>
              <a:defRPr sz="2005"/>
            </a:lvl6pPr>
            <a:lvl7pPr marL="3437778" indent="0" algn="ctr">
              <a:buNone/>
              <a:defRPr sz="2005"/>
            </a:lvl7pPr>
            <a:lvl8pPr marL="4010741" indent="0" algn="ctr">
              <a:buNone/>
              <a:defRPr sz="2005"/>
            </a:lvl8pPr>
            <a:lvl9pPr marL="4583704" indent="0" algn="ctr">
              <a:buNone/>
              <a:defRPr sz="2005"/>
            </a:lvl9pPr>
          </a:lstStyle>
          <a:p>
            <a:r>
              <a:rPr lang="en-US"/>
              <a:t>Click to edit Master subtitle style</a:t>
            </a:r>
          </a:p>
        </p:txBody>
      </p:sp>
      <p:sp>
        <p:nvSpPr>
          <p:cNvPr id="4" name="Date Placeholder 3">
            <a:extLst>
              <a:ext uri="{FF2B5EF4-FFF2-40B4-BE49-F238E27FC236}">
                <a16:creationId xmlns:a16="http://schemas.microsoft.com/office/drawing/2014/main" id="{C244A535-089D-7F29-AA4E-62451FB5BF8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6915F97-B273-E0FC-88B5-B0CF5B02F1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5EB8D3-5B28-B4CA-2694-1824A78555FF}"/>
              </a:ext>
            </a:extLst>
          </p:cNvPr>
          <p:cNvSpPr>
            <a:spLocks noGrp="1"/>
          </p:cNvSpPr>
          <p:nvPr>
            <p:ph type="sldNum" sz="quarter" idx="12"/>
          </p:nvPr>
        </p:nvSpPr>
        <p:spPr/>
        <p:txBody>
          <a:bodyPr/>
          <a:lstStyle/>
          <a:p>
            <a:fld id="{C62CE23B-CB4E-4CEB-B184-EF96F7AE1D36}" type="slidenum">
              <a:rPr lang="en-US" smtClean="0"/>
              <a:pPr/>
              <a:t>‹#›</a:t>
            </a:fld>
            <a:endParaRPr lang="en-US" dirty="0"/>
          </a:p>
        </p:txBody>
      </p:sp>
    </p:spTree>
    <p:extLst>
      <p:ext uri="{BB962C8B-B14F-4D97-AF65-F5344CB8AC3E}">
        <p14:creationId xmlns:p14="http://schemas.microsoft.com/office/powerpoint/2010/main" val="2290008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8670E-BBBA-C168-B9B6-BC353D475A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3CD705-0B7B-4068-3154-B80FF7966E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584F1-F770-BD16-845F-E8E9A2DF84E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5FC4D3-8AF2-DB07-636F-FE9D87B47F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DD47AC-A7F7-B088-5EFF-544C0466048D}"/>
              </a:ext>
            </a:extLst>
          </p:cNvPr>
          <p:cNvSpPr>
            <a:spLocks noGrp="1"/>
          </p:cNvSpPr>
          <p:nvPr>
            <p:ph type="sldNum" sz="quarter" idx="12"/>
          </p:nvPr>
        </p:nvSpPr>
        <p:spPr/>
        <p:txBody>
          <a:bodyPr/>
          <a:lstStyle/>
          <a:p>
            <a:fld id="{E6ACD583-C81F-484B-B42D-6BFBDEF16D77}" type="slidenum">
              <a:rPr lang="en-US" smtClean="0"/>
              <a:pPr/>
              <a:t>‹#›</a:t>
            </a:fld>
            <a:endParaRPr lang="en-US" dirty="0"/>
          </a:p>
        </p:txBody>
      </p:sp>
    </p:spTree>
    <p:extLst>
      <p:ext uri="{BB962C8B-B14F-4D97-AF65-F5344CB8AC3E}">
        <p14:creationId xmlns:p14="http://schemas.microsoft.com/office/powerpoint/2010/main" val="186324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66BFA8-399D-F57A-A10B-A17F41CFA675}"/>
              </a:ext>
            </a:extLst>
          </p:cNvPr>
          <p:cNvSpPr>
            <a:spLocks noGrp="1"/>
          </p:cNvSpPr>
          <p:nvPr>
            <p:ph type="title" orient="vert"/>
          </p:nvPr>
        </p:nvSpPr>
        <p:spPr>
          <a:xfrm>
            <a:off x="10934527" y="457590"/>
            <a:ext cx="3294683" cy="728363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36656B-B454-8B47-C2AE-E7487E5E1387}"/>
              </a:ext>
            </a:extLst>
          </p:cNvPr>
          <p:cNvSpPr>
            <a:spLocks noGrp="1"/>
          </p:cNvSpPr>
          <p:nvPr>
            <p:ph type="body" orient="vert" idx="1"/>
          </p:nvPr>
        </p:nvSpPr>
        <p:spPr>
          <a:xfrm>
            <a:off x="1050479" y="457590"/>
            <a:ext cx="9693052" cy="72836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B7770-BCB3-2AE6-2809-EF8F65A50AC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7EA7ED1-5164-5A26-0865-C38180C4C4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728B95-FF77-9B0B-83CB-59FEDD8A86D7}"/>
              </a:ext>
            </a:extLst>
          </p:cNvPr>
          <p:cNvSpPr>
            <a:spLocks noGrp="1"/>
          </p:cNvSpPr>
          <p:nvPr>
            <p:ph type="sldNum" sz="quarter" idx="12"/>
          </p:nvPr>
        </p:nvSpPr>
        <p:spPr/>
        <p:txBody>
          <a:bodyPr/>
          <a:lstStyle/>
          <a:p>
            <a:fld id="{677B1570-D2A5-4EE5-BFA6-627F411797CF}" type="slidenum">
              <a:rPr lang="en-US" smtClean="0"/>
              <a:pPr/>
              <a:t>‹#›</a:t>
            </a:fld>
            <a:endParaRPr lang="en-US" dirty="0"/>
          </a:p>
        </p:txBody>
      </p:sp>
    </p:spTree>
    <p:extLst>
      <p:ext uri="{BB962C8B-B14F-4D97-AF65-F5344CB8AC3E}">
        <p14:creationId xmlns:p14="http://schemas.microsoft.com/office/powerpoint/2010/main" val="744468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7899-2B1F-0E6D-15AF-41C29D4C56B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D6A2FA2-CAF2-1228-9999-CFAB4EEEE53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75EA4F5-D025-873E-9F1B-FD01F73A519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6E9D39F-BF64-2E8B-FF66-01EE5C92A3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D681A2-604D-1C67-BEE5-8038BC513562}"/>
              </a:ext>
            </a:extLst>
          </p:cNvPr>
          <p:cNvSpPr>
            <a:spLocks noGrp="1"/>
          </p:cNvSpPr>
          <p:nvPr>
            <p:ph type="sldNum" sz="quarter" idx="12"/>
          </p:nvPr>
        </p:nvSpPr>
        <p:spPr/>
        <p:txBody>
          <a:bodyPr/>
          <a:lstStyle/>
          <a:p>
            <a:fld id="{55A57165-C214-4498-9200-FEBB6A4D2275}" type="slidenum">
              <a:rPr lang="en-US" smtClean="0"/>
              <a:pPr/>
              <a:t>‹#›</a:t>
            </a:fld>
            <a:endParaRPr lang="en-US" dirty="0"/>
          </a:p>
        </p:txBody>
      </p:sp>
    </p:spTree>
    <p:extLst>
      <p:ext uri="{BB962C8B-B14F-4D97-AF65-F5344CB8AC3E}">
        <p14:creationId xmlns:p14="http://schemas.microsoft.com/office/powerpoint/2010/main" val="180888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AF1B-91F3-2377-27FF-3EE04DC62A96}"/>
              </a:ext>
            </a:extLst>
          </p:cNvPr>
          <p:cNvSpPr>
            <a:spLocks noGrp="1"/>
          </p:cNvSpPr>
          <p:nvPr>
            <p:ph type="title"/>
          </p:nvPr>
        </p:nvSpPr>
        <p:spPr>
          <a:xfrm>
            <a:off x="1042520" y="2142714"/>
            <a:ext cx="13178731" cy="3575166"/>
          </a:xfrm>
        </p:spPr>
        <p:txBody>
          <a:bodyPr anchor="b"/>
          <a:lstStyle>
            <a:lvl1pPr>
              <a:defRPr sz="7519"/>
            </a:lvl1pPr>
          </a:lstStyle>
          <a:p>
            <a:r>
              <a:rPr lang="en-US"/>
              <a:t>Click to edit Master title style</a:t>
            </a:r>
          </a:p>
        </p:txBody>
      </p:sp>
      <p:sp>
        <p:nvSpPr>
          <p:cNvPr id="3" name="Text Placeholder 2">
            <a:extLst>
              <a:ext uri="{FF2B5EF4-FFF2-40B4-BE49-F238E27FC236}">
                <a16:creationId xmlns:a16="http://schemas.microsoft.com/office/drawing/2014/main" id="{CEA26B0A-3F5E-76E5-0211-18BAF5E1C965}"/>
              </a:ext>
            </a:extLst>
          </p:cNvPr>
          <p:cNvSpPr>
            <a:spLocks noGrp="1"/>
          </p:cNvSpPr>
          <p:nvPr>
            <p:ph type="body" idx="1"/>
          </p:nvPr>
        </p:nvSpPr>
        <p:spPr>
          <a:xfrm>
            <a:off x="1042520" y="5751703"/>
            <a:ext cx="13178731" cy="1880095"/>
          </a:xfrm>
        </p:spPr>
        <p:txBody>
          <a:bodyPr/>
          <a:lstStyle>
            <a:lvl1pPr marL="0" indent="0">
              <a:buNone/>
              <a:defRPr sz="3008">
                <a:solidFill>
                  <a:schemeClr val="tx1">
                    <a:tint val="75000"/>
                  </a:schemeClr>
                </a:solidFill>
              </a:defRPr>
            </a:lvl1pPr>
            <a:lvl2pPr marL="572963" indent="0">
              <a:buNone/>
              <a:defRPr sz="2506">
                <a:solidFill>
                  <a:schemeClr val="tx1">
                    <a:tint val="75000"/>
                  </a:schemeClr>
                </a:solidFill>
              </a:defRPr>
            </a:lvl2pPr>
            <a:lvl3pPr marL="1145926" indent="0">
              <a:buNone/>
              <a:defRPr sz="2256">
                <a:solidFill>
                  <a:schemeClr val="tx1">
                    <a:tint val="75000"/>
                  </a:schemeClr>
                </a:solidFill>
              </a:defRPr>
            </a:lvl3pPr>
            <a:lvl4pPr marL="1718889" indent="0">
              <a:buNone/>
              <a:defRPr sz="2005">
                <a:solidFill>
                  <a:schemeClr val="tx1">
                    <a:tint val="75000"/>
                  </a:schemeClr>
                </a:solidFill>
              </a:defRPr>
            </a:lvl4pPr>
            <a:lvl5pPr marL="2291852" indent="0">
              <a:buNone/>
              <a:defRPr sz="2005">
                <a:solidFill>
                  <a:schemeClr val="tx1">
                    <a:tint val="75000"/>
                  </a:schemeClr>
                </a:solidFill>
              </a:defRPr>
            </a:lvl5pPr>
            <a:lvl6pPr marL="2864815" indent="0">
              <a:buNone/>
              <a:defRPr sz="2005">
                <a:solidFill>
                  <a:schemeClr val="tx1">
                    <a:tint val="75000"/>
                  </a:schemeClr>
                </a:solidFill>
              </a:defRPr>
            </a:lvl6pPr>
            <a:lvl7pPr marL="3437778" indent="0">
              <a:buNone/>
              <a:defRPr sz="2005">
                <a:solidFill>
                  <a:schemeClr val="tx1">
                    <a:tint val="75000"/>
                  </a:schemeClr>
                </a:solidFill>
              </a:defRPr>
            </a:lvl7pPr>
            <a:lvl8pPr marL="4010741" indent="0">
              <a:buNone/>
              <a:defRPr sz="2005">
                <a:solidFill>
                  <a:schemeClr val="tx1">
                    <a:tint val="75000"/>
                  </a:schemeClr>
                </a:solidFill>
              </a:defRPr>
            </a:lvl8pPr>
            <a:lvl9pPr marL="4583704" indent="0">
              <a:buNone/>
              <a:defRPr sz="200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C58994-CF42-BBF0-CAA2-38D0C5B97ED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5180DC5-133D-42B0-5224-C8ECA51B12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90871D-2EED-AB45-23D5-340FE95F5A92}"/>
              </a:ext>
            </a:extLst>
          </p:cNvPr>
          <p:cNvSpPr>
            <a:spLocks noGrp="1"/>
          </p:cNvSpPr>
          <p:nvPr>
            <p:ph type="sldNum" sz="quarter" idx="12"/>
          </p:nvPr>
        </p:nvSpPr>
        <p:spPr/>
        <p:txBody>
          <a:bodyPr/>
          <a:lstStyle/>
          <a:p>
            <a:fld id="{6F58EC47-02EE-4937-A249-11F39318E133}" type="slidenum">
              <a:rPr lang="en-US" smtClean="0"/>
              <a:pPr/>
              <a:t>‹#›</a:t>
            </a:fld>
            <a:endParaRPr lang="en-US" dirty="0"/>
          </a:p>
        </p:txBody>
      </p:sp>
    </p:spTree>
    <p:extLst>
      <p:ext uri="{BB962C8B-B14F-4D97-AF65-F5344CB8AC3E}">
        <p14:creationId xmlns:p14="http://schemas.microsoft.com/office/powerpoint/2010/main" val="1324174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E8137-74FC-5376-E4BC-107399D950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364D-A326-6162-37E7-9E0169024217}"/>
              </a:ext>
            </a:extLst>
          </p:cNvPr>
          <p:cNvSpPr>
            <a:spLocks noGrp="1"/>
          </p:cNvSpPr>
          <p:nvPr>
            <p:ph sz="half" idx="1"/>
          </p:nvPr>
        </p:nvSpPr>
        <p:spPr>
          <a:xfrm>
            <a:off x="1050479" y="2287948"/>
            <a:ext cx="6493867" cy="5453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9E41B1-05DF-6EF1-813C-602467EBF6E2}"/>
              </a:ext>
            </a:extLst>
          </p:cNvPr>
          <p:cNvSpPr>
            <a:spLocks noGrp="1"/>
          </p:cNvSpPr>
          <p:nvPr>
            <p:ph sz="half" idx="2"/>
          </p:nvPr>
        </p:nvSpPr>
        <p:spPr>
          <a:xfrm>
            <a:off x="7735342" y="2287948"/>
            <a:ext cx="6493867" cy="5453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0E273C-31FF-477D-6578-85E353D3375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97ADABF-B3D3-9B35-AA30-BE7B1FB641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D76F70-98F7-38C0-AFAB-4565AA9483B3}"/>
              </a:ext>
            </a:extLst>
          </p:cNvPr>
          <p:cNvSpPr>
            <a:spLocks noGrp="1"/>
          </p:cNvSpPr>
          <p:nvPr>
            <p:ph type="sldNum" sz="quarter" idx="12"/>
          </p:nvPr>
        </p:nvSpPr>
        <p:spPr/>
        <p:txBody>
          <a:bodyPr/>
          <a:lstStyle/>
          <a:p>
            <a:fld id="{6B22EC86-0F89-4BE4-BA48-CC19CD3AF071}" type="slidenum">
              <a:rPr lang="en-US" smtClean="0"/>
              <a:pPr/>
              <a:t>‹#›</a:t>
            </a:fld>
            <a:endParaRPr lang="en-US" dirty="0"/>
          </a:p>
        </p:txBody>
      </p:sp>
    </p:spTree>
    <p:extLst>
      <p:ext uri="{BB962C8B-B14F-4D97-AF65-F5344CB8AC3E}">
        <p14:creationId xmlns:p14="http://schemas.microsoft.com/office/powerpoint/2010/main" val="165638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5E5-EFA2-A9B5-61E4-D31C81C30A18}"/>
              </a:ext>
            </a:extLst>
          </p:cNvPr>
          <p:cNvSpPr>
            <a:spLocks noGrp="1"/>
          </p:cNvSpPr>
          <p:nvPr>
            <p:ph type="title"/>
          </p:nvPr>
        </p:nvSpPr>
        <p:spPr>
          <a:xfrm>
            <a:off x="1052469" y="457590"/>
            <a:ext cx="13178731" cy="16612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5CF0-22C9-2AB4-DCF4-9F8B4D180FFA}"/>
              </a:ext>
            </a:extLst>
          </p:cNvPr>
          <p:cNvSpPr>
            <a:spLocks noGrp="1"/>
          </p:cNvSpPr>
          <p:nvPr>
            <p:ph type="body" idx="1"/>
          </p:nvPr>
        </p:nvSpPr>
        <p:spPr>
          <a:xfrm>
            <a:off x="1052469" y="2106902"/>
            <a:ext cx="6464024" cy="1032560"/>
          </a:xfrm>
        </p:spPr>
        <p:txBody>
          <a:bodyPr anchor="b"/>
          <a:lstStyle>
            <a:lvl1pPr marL="0" indent="0">
              <a:buNone/>
              <a:defRPr sz="3008" b="1"/>
            </a:lvl1pPr>
            <a:lvl2pPr marL="572963" indent="0">
              <a:buNone/>
              <a:defRPr sz="2506" b="1"/>
            </a:lvl2pPr>
            <a:lvl3pPr marL="1145926" indent="0">
              <a:buNone/>
              <a:defRPr sz="2256" b="1"/>
            </a:lvl3pPr>
            <a:lvl4pPr marL="1718889" indent="0">
              <a:buNone/>
              <a:defRPr sz="2005" b="1"/>
            </a:lvl4pPr>
            <a:lvl5pPr marL="2291852" indent="0">
              <a:buNone/>
              <a:defRPr sz="2005" b="1"/>
            </a:lvl5pPr>
            <a:lvl6pPr marL="2864815" indent="0">
              <a:buNone/>
              <a:defRPr sz="2005" b="1"/>
            </a:lvl6pPr>
            <a:lvl7pPr marL="3437778" indent="0">
              <a:buNone/>
              <a:defRPr sz="2005" b="1"/>
            </a:lvl7pPr>
            <a:lvl8pPr marL="4010741" indent="0">
              <a:buNone/>
              <a:defRPr sz="2005" b="1"/>
            </a:lvl8pPr>
            <a:lvl9pPr marL="4583704" indent="0">
              <a:buNone/>
              <a:defRPr sz="2005" b="1"/>
            </a:lvl9pPr>
          </a:lstStyle>
          <a:p>
            <a:pPr lvl="0"/>
            <a:r>
              <a:rPr lang="en-US"/>
              <a:t>Click to edit Master text styles</a:t>
            </a:r>
          </a:p>
        </p:txBody>
      </p:sp>
      <p:sp>
        <p:nvSpPr>
          <p:cNvPr id="4" name="Content Placeholder 3">
            <a:extLst>
              <a:ext uri="{FF2B5EF4-FFF2-40B4-BE49-F238E27FC236}">
                <a16:creationId xmlns:a16="http://schemas.microsoft.com/office/drawing/2014/main" id="{F801E4A8-9C24-B317-1977-58D97E438251}"/>
              </a:ext>
            </a:extLst>
          </p:cNvPr>
          <p:cNvSpPr>
            <a:spLocks noGrp="1"/>
          </p:cNvSpPr>
          <p:nvPr>
            <p:ph sz="half" idx="2"/>
          </p:nvPr>
        </p:nvSpPr>
        <p:spPr>
          <a:xfrm>
            <a:off x="1052469" y="3139462"/>
            <a:ext cx="6464024" cy="4617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96900A-18A4-D5D0-7C16-61431F3D9E28}"/>
              </a:ext>
            </a:extLst>
          </p:cNvPr>
          <p:cNvSpPr>
            <a:spLocks noGrp="1"/>
          </p:cNvSpPr>
          <p:nvPr>
            <p:ph type="body" sz="quarter" idx="3"/>
          </p:nvPr>
        </p:nvSpPr>
        <p:spPr>
          <a:xfrm>
            <a:off x="7735342" y="2106902"/>
            <a:ext cx="6495858" cy="1032560"/>
          </a:xfrm>
        </p:spPr>
        <p:txBody>
          <a:bodyPr anchor="b"/>
          <a:lstStyle>
            <a:lvl1pPr marL="0" indent="0">
              <a:buNone/>
              <a:defRPr sz="3008" b="1"/>
            </a:lvl1pPr>
            <a:lvl2pPr marL="572963" indent="0">
              <a:buNone/>
              <a:defRPr sz="2506" b="1"/>
            </a:lvl2pPr>
            <a:lvl3pPr marL="1145926" indent="0">
              <a:buNone/>
              <a:defRPr sz="2256" b="1"/>
            </a:lvl3pPr>
            <a:lvl4pPr marL="1718889" indent="0">
              <a:buNone/>
              <a:defRPr sz="2005" b="1"/>
            </a:lvl4pPr>
            <a:lvl5pPr marL="2291852" indent="0">
              <a:buNone/>
              <a:defRPr sz="2005" b="1"/>
            </a:lvl5pPr>
            <a:lvl6pPr marL="2864815" indent="0">
              <a:buNone/>
              <a:defRPr sz="2005" b="1"/>
            </a:lvl6pPr>
            <a:lvl7pPr marL="3437778" indent="0">
              <a:buNone/>
              <a:defRPr sz="2005" b="1"/>
            </a:lvl7pPr>
            <a:lvl8pPr marL="4010741" indent="0">
              <a:buNone/>
              <a:defRPr sz="2005" b="1"/>
            </a:lvl8pPr>
            <a:lvl9pPr marL="4583704" indent="0">
              <a:buNone/>
              <a:defRPr sz="2005" b="1"/>
            </a:lvl9pPr>
          </a:lstStyle>
          <a:p>
            <a:pPr lvl="0"/>
            <a:r>
              <a:rPr lang="en-US"/>
              <a:t>Click to edit Master text styles</a:t>
            </a:r>
          </a:p>
        </p:txBody>
      </p:sp>
      <p:sp>
        <p:nvSpPr>
          <p:cNvPr id="6" name="Content Placeholder 5">
            <a:extLst>
              <a:ext uri="{FF2B5EF4-FFF2-40B4-BE49-F238E27FC236}">
                <a16:creationId xmlns:a16="http://schemas.microsoft.com/office/drawing/2014/main" id="{28867774-A707-14FF-6503-554B04491924}"/>
              </a:ext>
            </a:extLst>
          </p:cNvPr>
          <p:cNvSpPr>
            <a:spLocks noGrp="1"/>
          </p:cNvSpPr>
          <p:nvPr>
            <p:ph sz="quarter" idx="4"/>
          </p:nvPr>
        </p:nvSpPr>
        <p:spPr>
          <a:xfrm>
            <a:off x="7735342" y="3139462"/>
            <a:ext cx="6495858" cy="4617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C85EB1-8227-A2E9-CE50-338B3F864575}"/>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3390E77-2333-F862-8B2C-A8A0AB01716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A047CB-E226-7850-B421-ED3E8445D92C}"/>
              </a:ext>
            </a:extLst>
          </p:cNvPr>
          <p:cNvSpPr>
            <a:spLocks noGrp="1"/>
          </p:cNvSpPr>
          <p:nvPr>
            <p:ph type="sldNum" sz="quarter" idx="12"/>
          </p:nvPr>
        </p:nvSpPr>
        <p:spPr/>
        <p:txBody>
          <a:bodyPr/>
          <a:lstStyle/>
          <a:p>
            <a:fld id="{FF445476-F5EC-4AF4-B90B-F10C1ED069E0}" type="slidenum">
              <a:rPr lang="en-US" smtClean="0"/>
              <a:pPr/>
              <a:t>‹#›</a:t>
            </a:fld>
            <a:endParaRPr lang="en-US" dirty="0"/>
          </a:p>
        </p:txBody>
      </p:sp>
    </p:spTree>
    <p:extLst>
      <p:ext uri="{BB962C8B-B14F-4D97-AF65-F5344CB8AC3E}">
        <p14:creationId xmlns:p14="http://schemas.microsoft.com/office/powerpoint/2010/main" val="246779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6B80-03E9-97A5-3E1C-95D2B22374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28A39A-12E6-B8F5-601A-9AE690EBF095}"/>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B1FC6BD-AF99-2652-9395-0541F18945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E1CE2B7-3C81-EA44-D5CC-1299C109D95F}"/>
              </a:ext>
            </a:extLst>
          </p:cNvPr>
          <p:cNvSpPr>
            <a:spLocks noGrp="1"/>
          </p:cNvSpPr>
          <p:nvPr>
            <p:ph type="sldNum" sz="quarter" idx="12"/>
          </p:nvPr>
        </p:nvSpPr>
        <p:spPr/>
        <p:txBody>
          <a:bodyPr/>
          <a:lstStyle/>
          <a:p>
            <a:fld id="{B24FDF50-309F-41A3-93F7-4A33D2DA111F}" type="slidenum">
              <a:rPr lang="en-US" smtClean="0"/>
              <a:pPr/>
              <a:t>‹#›</a:t>
            </a:fld>
            <a:endParaRPr lang="en-US" dirty="0"/>
          </a:p>
        </p:txBody>
      </p:sp>
    </p:spTree>
    <p:extLst>
      <p:ext uri="{BB962C8B-B14F-4D97-AF65-F5344CB8AC3E}">
        <p14:creationId xmlns:p14="http://schemas.microsoft.com/office/powerpoint/2010/main" val="3549807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A865DB-8A23-2891-203C-9C93951238E1}"/>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6254A49-CE34-2ED1-12FC-0284B44719A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127523D-EEC6-54FC-3E76-502AA42A437C}"/>
              </a:ext>
            </a:extLst>
          </p:cNvPr>
          <p:cNvSpPr>
            <a:spLocks noGrp="1"/>
          </p:cNvSpPr>
          <p:nvPr>
            <p:ph type="sldNum" sz="quarter" idx="12"/>
          </p:nvPr>
        </p:nvSpPr>
        <p:spPr/>
        <p:txBody>
          <a:bodyPr/>
          <a:lstStyle/>
          <a:p>
            <a:fld id="{0210F735-3FBD-4C90-87EF-F93442ED09B3}" type="slidenum">
              <a:rPr lang="en-US" smtClean="0"/>
              <a:pPr/>
              <a:t>‹#›</a:t>
            </a:fld>
            <a:endParaRPr lang="en-US" dirty="0"/>
          </a:p>
        </p:txBody>
      </p:sp>
    </p:spTree>
    <p:extLst>
      <p:ext uri="{BB962C8B-B14F-4D97-AF65-F5344CB8AC3E}">
        <p14:creationId xmlns:p14="http://schemas.microsoft.com/office/powerpoint/2010/main" val="3493917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A45A-D484-365F-AD94-5910BCBDE365}"/>
              </a:ext>
            </a:extLst>
          </p:cNvPr>
          <p:cNvSpPr>
            <a:spLocks noGrp="1"/>
          </p:cNvSpPr>
          <p:nvPr>
            <p:ph type="title"/>
          </p:nvPr>
        </p:nvSpPr>
        <p:spPr>
          <a:xfrm>
            <a:off x="1052469" y="572982"/>
            <a:ext cx="4928097" cy="2005436"/>
          </a:xfrm>
        </p:spPr>
        <p:txBody>
          <a:bodyPr anchor="b"/>
          <a:lstStyle>
            <a:lvl1pPr>
              <a:defRPr sz="4010"/>
            </a:lvl1pPr>
          </a:lstStyle>
          <a:p>
            <a:r>
              <a:rPr lang="en-US"/>
              <a:t>Click to edit Master title style</a:t>
            </a:r>
          </a:p>
        </p:txBody>
      </p:sp>
      <p:sp>
        <p:nvSpPr>
          <p:cNvPr id="3" name="Content Placeholder 2">
            <a:extLst>
              <a:ext uri="{FF2B5EF4-FFF2-40B4-BE49-F238E27FC236}">
                <a16:creationId xmlns:a16="http://schemas.microsoft.com/office/drawing/2014/main" id="{34AE8C28-FA06-AA07-243E-5CF82A35D244}"/>
              </a:ext>
            </a:extLst>
          </p:cNvPr>
          <p:cNvSpPr>
            <a:spLocks noGrp="1"/>
          </p:cNvSpPr>
          <p:nvPr>
            <p:ph idx="1"/>
          </p:nvPr>
        </p:nvSpPr>
        <p:spPr>
          <a:xfrm>
            <a:off x="6495858" y="1237482"/>
            <a:ext cx="7735342" cy="6107825"/>
          </a:xfrm>
        </p:spPr>
        <p:txBody>
          <a:bodyPr/>
          <a:lstStyle>
            <a:lvl1pPr>
              <a:defRPr sz="4010"/>
            </a:lvl1pPr>
            <a:lvl2pPr>
              <a:defRPr sz="3509"/>
            </a:lvl2pPr>
            <a:lvl3pPr>
              <a:defRPr sz="3008"/>
            </a:lvl3pPr>
            <a:lvl4pPr>
              <a:defRPr sz="2506"/>
            </a:lvl4pPr>
            <a:lvl5pPr>
              <a:defRPr sz="2506"/>
            </a:lvl5pPr>
            <a:lvl6pPr>
              <a:defRPr sz="2506"/>
            </a:lvl6pPr>
            <a:lvl7pPr>
              <a:defRPr sz="2506"/>
            </a:lvl7pPr>
            <a:lvl8pPr>
              <a:defRPr sz="2506"/>
            </a:lvl8pPr>
            <a:lvl9pPr>
              <a:defRPr sz="2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9EDB4D-8DA8-0B18-AF58-B449168DAD59}"/>
              </a:ext>
            </a:extLst>
          </p:cNvPr>
          <p:cNvSpPr>
            <a:spLocks noGrp="1"/>
          </p:cNvSpPr>
          <p:nvPr>
            <p:ph type="body" sz="half" idx="2"/>
          </p:nvPr>
        </p:nvSpPr>
        <p:spPr>
          <a:xfrm>
            <a:off x="1052469" y="2578418"/>
            <a:ext cx="4928097" cy="4776837"/>
          </a:xfrm>
        </p:spPr>
        <p:txBody>
          <a:bodyPr/>
          <a:lstStyle>
            <a:lvl1pPr marL="0" indent="0">
              <a:buNone/>
              <a:defRPr sz="2005"/>
            </a:lvl1pPr>
            <a:lvl2pPr marL="572963" indent="0">
              <a:buNone/>
              <a:defRPr sz="1754"/>
            </a:lvl2pPr>
            <a:lvl3pPr marL="1145926" indent="0">
              <a:buNone/>
              <a:defRPr sz="1504"/>
            </a:lvl3pPr>
            <a:lvl4pPr marL="1718889" indent="0">
              <a:buNone/>
              <a:defRPr sz="1253"/>
            </a:lvl4pPr>
            <a:lvl5pPr marL="2291852" indent="0">
              <a:buNone/>
              <a:defRPr sz="1253"/>
            </a:lvl5pPr>
            <a:lvl6pPr marL="2864815" indent="0">
              <a:buNone/>
              <a:defRPr sz="1253"/>
            </a:lvl6pPr>
            <a:lvl7pPr marL="3437778" indent="0">
              <a:buNone/>
              <a:defRPr sz="1253"/>
            </a:lvl7pPr>
            <a:lvl8pPr marL="4010741" indent="0">
              <a:buNone/>
              <a:defRPr sz="1253"/>
            </a:lvl8pPr>
            <a:lvl9pPr marL="4583704" indent="0">
              <a:buNone/>
              <a:defRPr sz="1253"/>
            </a:lvl9pPr>
          </a:lstStyle>
          <a:p>
            <a:pPr lvl="0"/>
            <a:r>
              <a:rPr lang="en-US"/>
              <a:t>Click to edit Master text styles</a:t>
            </a:r>
          </a:p>
        </p:txBody>
      </p:sp>
      <p:sp>
        <p:nvSpPr>
          <p:cNvPr id="5" name="Date Placeholder 4">
            <a:extLst>
              <a:ext uri="{FF2B5EF4-FFF2-40B4-BE49-F238E27FC236}">
                <a16:creationId xmlns:a16="http://schemas.microsoft.com/office/drawing/2014/main" id="{F80887A4-113D-1178-D5AB-D46C2DAC502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BDBA56E-7A7C-3D0F-2BBD-E995850B37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AA8178-3EB4-A598-5DCF-B57559E2779E}"/>
              </a:ext>
            </a:extLst>
          </p:cNvPr>
          <p:cNvSpPr>
            <a:spLocks noGrp="1"/>
          </p:cNvSpPr>
          <p:nvPr>
            <p:ph type="sldNum" sz="quarter" idx="12"/>
          </p:nvPr>
        </p:nvSpPr>
        <p:spPr/>
        <p:txBody>
          <a:bodyPr/>
          <a:lstStyle/>
          <a:p>
            <a:fld id="{863429ED-FD37-4CEB-8A33-751E8BAE1A73}" type="slidenum">
              <a:rPr lang="en-US" smtClean="0"/>
              <a:pPr/>
              <a:t>‹#›</a:t>
            </a:fld>
            <a:endParaRPr lang="en-US" dirty="0"/>
          </a:p>
        </p:txBody>
      </p:sp>
    </p:spTree>
    <p:extLst>
      <p:ext uri="{BB962C8B-B14F-4D97-AF65-F5344CB8AC3E}">
        <p14:creationId xmlns:p14="http://schemas.microsoft.com/office/powerpoint/2010/main" val="148639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349C-DE30-2768-A92B-B035AE4F611F}"/>
              </a:ext>
            </a:extLst>
          </p:cNvPr>
          <p:cNvSpPr>
            <a:spLocks noGrp="1"/>
          </p:cNvSpPr>
          <p:nvPr>
            <p:ph type="title"/>
          </p:nvPr>
        </p:nvSpPr>
        <p:spPr>
          <a:xfrm>
            <a:off x="1052469" y="572982"/>
            <a:ext cx="4928097" cy="2005436"/>
          </a:xfrm>
        </p:spPr>
        <p:txBody>
          <a:bodyPr anchor="b"/>
          <a:lstStyle>
            <a:lvl1pPr>
              <a:defRPr sz="4010"/>
            </a:lvl1pPr>
          </a:lstStyle>
          <a:p>
            <a:r>
              <a:rPr lang="en-US"/>
              <a:t>Click to edit Master title style</a:t>
            </a:r>
          </a:p>
        </p:txBody>
      </p:sp>
      <p:sp>
        <p:nvSpPr>
          <p:cNvPr id="3" name="Picture Placeholder 2">
            <a:extLst>
              <a:ext uri="{FF2B5EF4-FFF2-40B4-BE49-F238E27FC236}">
                <a16:creationId xmlns:a16="http://schemas.microsoft.com/office/drawing/2014/main" id="{9522F8B5-AF77-7C3E-47DF-A546FD6BD0FC}"/>
              </a:ext>
            </a:extLst>
          </p:cNvPr>
          <p:cNvSpPr>
            <a:spLocks noGrp="1"/>
          </p:cNvSpPr>
          <p:nvPr>
            <p:ph type="pic" idx="1"/>
          </p:nvPr>
        </p:nvSpPr>
        <p:spPr>
          <a:xfrm>
            <a:off x="6495858" y="1237482"/>
            <a:ext cx="7735342" cy="6107825"/>
          </a:xfrm>
        </p:spPr>
        <p:txBody>
          <a:bodyPr/>
          <a:lstStyle>
            <a:lvl1pPr marL="0" indent="0">
              <a:buNone/>
              <a:defRPr sz="4010"/>
            </a:lvl1pPr>
            <a:lvl2pPr marL="572963" indent="0">
              <a:buNone/>
              <a:defRPr sz="3509"/>
            </a:lvl2pPr>
            <a:lvl3pPr marL="1145926" indent="0">
              <a:buNone/>
              <a:defRPr sz="3008"/>
            </a:lvl3pPr>
            <a:lvl4pPr marL="1718889" indent="0">
              <a:buNone/>
              <a:defRPr sz="2506"/>
            </a:lvl4pPr>
            <a:lvl5pPr marL="2291852" indent="0">
              <a:buNone/>
              <a:defRPr sz="2506"/>
            </a:lvl5pPr>
            <a:lvl6pPr marL="2864815" indent="0">
              <a:buNone/>
              <a:defRPr sz="2506"/>
            </a:lvl6pPr>
            <a:lvl7pPr marL="3437778" indent="0">
              <a:buNone/>
              <a:defRPr sz="2506"/>
            </a:lvl7pPr>
            <a:lvl8pPr marL="4010741" indent="0">
              <a:buNone/>
              <a:defRPr sz="2506"/>
            </a:lvl8pPr>
            <a:lvl9pPr marL="4583704" indent="0">
              <a:buNone/>
              <a:defRPr sz="2506"/>
            </a:lvl9pPr>
          </a:lstStyle>
          <a:p>
            <a:endParaRPr lang="en-US"/>
          </a:p>
        </p:txBody>
      </p:sp>
      <p:sp>
        <p:nvSpPr>
          <p:cNvPr id="4" name="Text Placeholder 3">
            <a:extLst>
              <a:ext uri="{FF2B5EF4-FFF2-40B4-BE49-F238E27FC236}">
                <a16:creationId xmlns:a16="http://schemas.microsoft.com/office/drawing/2014/main" id="{785C4DE1-28BA-7DE9-16C0-A8AE82B71F3D}"/>
              </a:ext>
            </a:extLst>
          </p:cNvPr>
          <p:cNvSpPr>
            <a:spLocks noGrp="1"/>
          </p:cNvSpPr>
          <p:nvPr>
            <p:ph type="body" sz="half" idx="2"/>
          </p:nvPr>
        </p:nvSpPr>
        <p:spPr>
          <a:xfrm>
            <a:off x="1052469" y="2578418"/>
            <a:ext cx="4928097" cy="4776837"/>
          </a:xfrm>
        </p:spPr>
        <p:txBody>
          <a:bodyPr/>
          <a:lstStyle>
            <a:lvl1pPr marL="0" indent="0">
              <a:buNone/>
              <a:defRPr sz="2005"/>
            </a:lvl1pPr>
            <a:lvl2pPr marL="572963" indent="0">
              <a:buNone/>
              <a:defRPr sz="1754"/>
            </a:lvl2pPr>
            <a:lvl3pPr marL="1145926" indent="0">
              <a:buNone/>
              <a:defRPr sz="1504"/>
            </a:lvl3pPr>
            <a:lvl4pPr marL="1718889" indent="0">
              <a:buNone/>
              <a:defRPr sz="1253"/>
            </a:lvl4pPr>
            <a:lvl5pPr marL="2291852" indent="0">
              <a:buNone/>
              <a:defRPr sz="1253"/>
            </a:lvl5pPr>
            <a:lvl6pPr marL="2864815" indent="0">
              <a:buNone/>
              <a:defRPr sz="1253"/>
            </a:lvl6pPr>
            <a:lvl7pPr marL="3437778" indent="0">
              <a:buNone/>
              <a:defRPr sz="1253"/>
            </a:lvl7pPr>
            <a:lvl8pPr marL="4010741" indent="0">
              <a:buNone/>
              <a:defRPr sz="1253"/>
            </a:lvl8pPr>
            <a:lvl9pPr marL="4583704" indent="0">
              <a:buNone/>
              <a:defRPr sz="1253"/>
            </a:lvl9pPr>
          </a:lstStyle>
          <a:p>
            <a:pPr lvl="0"/>
            <a:r>
              <a:rPr lang="en-US"/>
              <a:t>Click to edit Master text styles</a:t>
            </a:r>
          </a:p>
        </p:txBody>
      </p:sp>
      <p:sp>
        <p:nvSpPr>
          <p:cNvPr id="5" name="Date Placeholder 4">
            <a:extLst>
              <a:ext uri="{FF2B5EF4-FFF2-40B4-BE49-F238E27FC236}">
                <a16:creationId xmlns:a16="http://schemas.microsoft.com/office/drawing/2014/main" id="{98215F92-B482-0341-A570-44745E59435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95A2BE0-E4A0-7BD5-2AF0-E2A984AF0F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1AF941-6B6B-4D73-C65D-F62F518A7CA4}"/>
              </a:ext>
            </a:extLst>
          </p:cNvPr>
          <p:cNvSpPr>
            <a:spLocks noGrp="1"/>
          </p:cNvSpPr>
          <p:nvPr>
            <p:ph type="sldNum" sz="quarter" idx="12"/>
          </p:nvPr>
        </p:nvSpPr>
        <p:spPr/>
        <p:txBody>
          <a:bodyPr/>
          <a:lstStyle/>
          <a:p>
            <a:fld id="{F02EE648-FABB-4AAF-B752-68446340468F}" type="slidenum">
              <a:rPr lang="en-US" smtClean="0"/>
              <a:pPr/>
              <a:t>‹#›</a:t>
            </a:fld>
            <a:endParaRPr lang="en-US" dirty="0"/>
          </a:p>
        </p:txBody>
      </p:sp>
    </p:spTree>
    <p:extLst>
      <p:ext uri="{BB962C8B-B14F-4D97-AF65-F5344CB8AC3E}">
        <p14:creationId xmlns:p14="http://schemas.microsoft.com/office/powerpoint/2010/main" val="515676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5D3F75-1DC8-E4BE-219D-A768C983602B}"/>
              </a:ext>
            </a:extLst>
          </p:cNvPr>
          <p:cNvSpPr>
            <a:spLocks noGrp="1"/>
          </p:cNvSpPr>
          <p:nvPr>
            <p:ph type="title"/>
          </p:nvPr>
        </p:nvSpPr>
        <p:spPr>
          <a:xfrm>
            <a:off x="1050479" y="457590"/>
            <a:ext cx="13178731" cy="1661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0B41E4-6869-B728-FD6A-D855D5E31FBE}"/>
              </a:ext>
            </a:extLst>
          </p:cNvPr>
          <p:cNvSpPr>
            <a:spLocks noGrp="1"/>
          </p:cNvSpPr>
          <p:nvPr>
            <p:ph type="body" idx="1"/>
          </p:nvPr>
        </p:nvSpPr>
        <p:spPr>
          <a:xfrm>
            <a:off x="1050479" y="2287948"/>
            <a:ext cx="13178731" cy="54532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CBAED-0EF6-F2A4-15C5-CF86FD4DE831}"/>
              </a:ext>
            </a:extLst>
          </p:cNvPr>
          <p:cNvSpPr>
            <a:spLocks noGrp="1"/>
          </p:cNvSpPr>
          <p:nvPr>
            <p:ph type="dt" sz="half" idx="2"/>
          </p:nvPr>
        </p:nvSpPr>
        <p:spPr>
          <a:xfrm>
            <a:off x="1050478" y="7966037"/>
            <a:ext cx="3437930" cy="457590"/>
          </a:xfrm>
          <a:prstGeom prst="rect">
            <a:avLst/>
          </a:prstGeom>
        </p:spPr>
        <p:txBody>
          <a:bodyPr vert="horz" lIns="91440" tIns="45720" rIns="91440" bIns="45720" rtlCol="0" anchor="ctr"/>
          <a:lstStyle>
            <a:lvl1pPr algn="l">
              <a:defRPr sz="1504">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3DE524D8-1AA9-A7D1-1A2E-441ED04538B9}"/>
              </a:ext>
            </a:extLst>
          </p:cNvPr>
          <p:cNvSpPr>
            <a:spLocks noGrp="1"/>
          </p:cNvSpPr>
          <p:nvPr>
            <p:ph type="ftr" sz="quarter" idx="3"/>
          </p:nvPr>
        </p:nvSpPr>
        <p:spPr>
          <a:xfrm>
            <a:off x="5061397" y="7966037"/>
            <a:ext cx="5156895" cy="457590"/>
          </a:xfrm>
          <a:prstGeom prst="rect">
            <a:avLst/>
          </a:prstGeom>
        </p:spPr>
        <p:txBody>
          <a:bodyPr vert="horz" lIns="91440" tIns="45720" rIns="91440" bIns="45720" rtlCol="0" anchor="ctr"/>
          <a:lstStyle>
            <a:lvl1pPr algn="ctr">
              <a:defRPr sz="1504">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5F28163-390F-0AB1-CF13-4C44DAF81C2D}"/>
              </a:ext>
            </a:extLst>
          </p:cNvPr>
          <p:cNvSpPr>
            <a:spLocks noGrp="1"/>
          </p:cNvSpPr>
          <p:nvPr>
            <p:ph type="sldNum" sz="quarter" idx="4"/>
          </p:nvPr>
        </p:nvSpPr>
        <p:spPr>
          <a:xfrm>
            <a:off x="10791280" y="7966037"/>
            <a:ext cx="3437930" cy="457590"/>
          </a:xfrm>
          <a:prstGeom prst="rect">
            <a:avLst/>
          </a:prstGeom>
        </p:spPr>
        <p:txBody>
          <a:bodyPr vert="horz" lIns="91440" tIns="45720" rIns="91440" bIns="45720" rtlCol="0" anchor="ctr"/>
          <a:lstStyle>
            <a:lvl1pPr algn="r">
              <a:defRPr sz="1504">
                <a:solidFill>
                  <a:schemeClr val="tx1">
                    <a:tint val="75000"/>
                  </a:schemeClr>
                </a:solidFill>
              </a:defRPr>
            </a:lvl1pPr>
          </a:lstStyle>
          <a:p>
            <a:fld id="{CB25E148-8507-4FB6-A363-2C6B49E2652A}" type="slidenum">
              <a:rPr lang="en-US" smtClean="0"/>
              <a:pPr/>
              <a:t>‹#›</a:t>
            </a:fld>
            <a:endParaRPr lang="en-US" dirty="0"/>
          </a:p>
        </p:txBody>
      </p:sp>
    </p:spTree>
    <p:extLst>
      <p:ext uri="{BB962C8B-B14F-4D97-AF65-F5344CB8AC3E}">
        <p14:creationId xmlns:p14="http://schemas.microsoft.com/office/powerpoint/2010/main" val="42410888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145926" rtl="0" eaLnBrk="1" latinLnBrk="0" hangingPunct="1">
        <a:lnSpc>
          <a:spcPct val="90000"/>
        </a:lnSpc>
        <a:spcBef>
          <a:spcPct val="0"/>
        </a:spcBef>
        <a:buNone/>
        <a:defRPr sz="5514" kern="1200">
          <a:solidFill>
            <a:schemeClr val="tx1"/>
          </a:solidFill>
          <a:latin typeface="+mj-lt"/>
          <a:ea typeface="+mj-ea"/>
          <a:cs typeface="+mj-cs"/>
        </a:defRPr>
      </a:lvl1pPr>
    </p:titleStyle>
    <p:bodyStyle>
      <a:lvl1pPr marL="286482" indent="-286482" algn="l" defTabSz="1145926" rtl="0" eaLnBrk="1" latinLnBrk="0" hangingPunct="1">
        <a:lnSpc>
          <a:spcPct val="90000"/>
        </a:lnSpc>
        <a:spcBef>
          <a:spcPts val="1253"/>
        </a:spcBef>
        <a:buFont typeface="Arial" panose="020B0604020202020204" pitchFamily="34" charset="0"/>
        <a:buChar char="•"/>
        <a:defRPr sz="3509" kern="1200">
          <a:solidFill>
            <a:schemeClr val="tx1"/>
          </a:solidFill>
          <a:latin typeface="+mn-lt"/>
          <a:ea typeface="+mn-ea"/>
          <a:cs typeface="+mn-cs"/>
        </a:defRPr>
      </a:lvl1pPr>
      <a:lvl2pPr marL="859445" indent="-286482" algn="l" defTabSz="1145926" rtl="0" eaLnBrk="1" latinLnBrk="0" hangingPunct="1">
        <a:lnSpc>
          <a:spcPct val="90000"/>
        </a:lnSpc>
        <a:spcBef>
          <a:spcPts val="627"/>
        </a:spcBef>
        <a:buFont typeface="Arial" panose="020B0604020202020204" pitchFamily="34" charset="0"/>
        <a:buChar char="•"/>
        <a:defRPr sz="3008" kern="1200">
          <a:solidFill>
            <a:schemeClr val="tx1"/>
          </a:solidFill>
          <a:latin typeface="+mn-lt"/>
          <a:ea typeface="+mn-ea"/>
          <a:cs typeface="+mn-cs"/>
        </a:defRPr>
      </a:lvl2pPr>
      <a:lvl3pPr marL="1432408" indent="-286482" algn="l" defTabSz="1145926" rtl="0" eaLnBrk="1" latinLnBrk="0" hangingPunct="1">
        <a:lnSpc>
          <a:spcPct val="90000"/>
        </a:lnSpc>
        <a:spcBef>
          <a:spcPts val="627"/>
        </a:spcBef>
        <a:buFont typeface="Arial" panose="020B0604020202020204" pitchFamily="34" charset="0"/>
        <a:buChar char="•"/>
        <a:defRPr sz="2506" kern="1200">
          <a:solidFill>
            <a:schemeClr val="tx1"/>
          </a:solidFill>
          <a:latin typeface="+mn-lt"/>
          <a:ea typeface="+mn-ea"/>
          <a:cs typeface="+mn-cs"/>
        </a:defRPr>
      </a:lvl3pPr>
      <a:lvl4pPr marL="2005371" indent="-286482" algn="l" defTabSz="1145926" rtl="0" eaLnBrk="1" latinLnBrk="0" hangingPunct="1">
        <a:lnSpc>
          <a:spcPct val="90000"/>
        </a:lnSpc>
        <a:spcBef>
          <a:spcPts val="627"/>
        </a:spcBef>
        <a:buFont typeface="Arial" panose="020B0604020202020204" pitchFamily="34" charset="0"/>
        <a:buChar char="•"/>
        <a:defRPr sz="2256" kern="1200">
          <a:solidFill>
            <a:schemeClr val="tx1"/>
          </a:solidFill>
          <a:latin typeface="+mn-lt"/>
          <a:ea typeface="+mn-ea"/>
          <a:cs typeface="+mn-cs"/>
        </a:defRPr>
      </a:lvl4pPr>
      <a:lvl5pPr marL="2578334" indent="-286482" algn="l" defTabSz="1145926" rtl="0" eaLnBrk="1" latinLnBrk="0" hangingPunct="1">
        <a:lnSpc>
          <a:spcPct val="90000"/>
        </a:lnSpc>
        <a:spcBef>
          <a:spcPts val="627"/>
        </a:spcBef>
        <a:buFont typeface="Arial" panose="020B0604020202020204" pitchFamily="34" charset="0"/>
        <a:buChar char="•"/>
        <a:defRPr sz="2256" kern="1200">
          <a:solidFill>
            <a:schemeClr val="tx1"/>
          </a:solidFill>
          <a:latin typeface="+mn-lt"/>
          <a:ea typeface="+mn-ea"/>
          <a:cs typeface="+mn-cs"/>
        </a:defRPr>
      </a:lvl5pPr>
      <a:lvl6pPr marL="3151297" indent="-286482" algn="l" defTabSz="1145926" rtl="0" eaLnBrk="1" latinLnBrk="0" hangingPunct="1">
        <a:lnSpc>
          <a:spcPct val="90000"/>
        </a:lnSpc>
        <a:spcBef>
          <a:spcPts val="627"/>
        </a:spcBef>
        <a:buFont typeface="Arial" panose="020B0604020202020204" pitchFamily="34" charset="0"/>
        <a:buChar char="•"/>
        <a:defRPr sz="2256" kern="1200">
          <a:solidFill>
            <a:schemeClr val="tx1"/>
          </a:solidFill>
          <a:latin typeface="+mn-lt"/>
          <a:ea typeface="+mn-ea"/>
          <a:cs typeface="+mn-cs"/>
        </a:defRPr>
      </a:lvl6pPr>
      <a:lvl7pPr marL="3724260" indent="-286482" algn="l" defTabSz="1145926" rtl="0" eaLnBrk="1" latinLnBrk="0" hangingPunct="1">
        <a:lnSpc>
          <a:spcPct val="90000"/>
        </a:lnSpc>
        <a:spcBef>
          <a:spcPts val="627"/>
        </a:spcBef>
        <a:buFont typeface="Arial" panose="020B0604020202020204" pitchFamily="34" charset="0"/>
        <a:buChar char="•"/>
        <a:defRPr sz="2256" kern="1200">
          <a:solidFill>
            <a:schemeClr val="tx1"/>
          </a:solidFill>
          <a:latin typeface="+mn-lt"/>
          <a:ea typeface="+mn-ea"/>
          <a:cs typeface="+mn-cs"/>
        </a:defRPr>
      </a:lvl7pPr>
      <a:lvl8pPr marL="4297223" indent="-286482" algn="l" defTabSz="1145926" rtl="0" eaLnBrk="1" latinLnBrk="0" hangingPunct="1">
        <a:lnSpc>
          <a:spcPct val="90000"/>
        </a:lnSpc>
        <a:spcBef>
          <a:spcPts val="627"/>
        </a:spcBef>
        <a:buFont typeface="Arial" panose="020B0604020202020204" pitchFamily="34" charset="0"/>
        <a:buChar char="•"/>
        <a:defRPr sz="2256" kern="1200">
          <a:solidFill>
            <a:schemeClr val="tx1"/>
          </a:solidFill>
          <a:latin typeface="+mn-lt"/>
          <a:ea typeface="+mn-ea"/>
          <a:cs typeface="+mn-cs"/>
        </a:defRPr>
      </a:lvl8pPr>
      <a:lvl9pPr marL="4870186" indent="-286482" algn="l" defTabSz="1145926" rtl="0" eaLnBrk="1" latinLnBrk="0" hangingPunct="1">
        <a:lnSpc>
          <a:spcPct val="90000"/>
        </a:lnSpc>
        <a:spcBef>
          <a:spcPts val="627"/>
        </a:spcBef>
        <a:buFont typeface="Arial" panose="020B0604020202020204" pitchFamily="34" charset="0"/>
        <a:buChar char="•"/>
        <a:defRPr sz="2256" kern="1200">
          <a:solidFill>
            <a:schemeClr val="tx1"/>
          </a:solidFill>
          <a:latin typeface="+mn-lt"/>
          <a:ea typeface="+mn-ea"/>
          <a:cs typeface="+mn-cs"/>
        </a:defRPr>
      </a:lvl9pPr>
    </p:bodyStyle>
    <p:otherStyle>
      <a:defPPr>
        <a:defRPr lang="en-US"/>
      </a:defPPr>
      <a:lvl1pPr marL="0" algn="l" defTabSz="1145926" rtl="0" eaLnBrk="1" latinLnBrk="0" hangingPunct="1">
        <a:defRPr sz="2256" kern="1200">
          <a:solidFill>
            <a:schemeClr val="tx1"/>
          </a:solidFill>
          <a:latin typeface="+mn-lt"/>
          <a:ea typeface="+mn-ea"/>
          <a:cs typeface="+mn-cs"/>
        </a:defRPr>
      </a:lvl1pPr>
      <a:lvl2pPr marL="572963" algn="l" defTabSz="1145926" rtl="0" eaLnBrk="1" latinLnBrk="0" hangingPunct="1">
        <a:defRPr sz="2256" kern="1200">
          <a:solidFill>
            <a:schemeClr val="tx1"/>
          </a:solidFill>
          <a:latin typeface="+mn-lt"/>
          <a:ea typeface="+mn-ea"/>
          <a:cs typeface="+mn-cs"/>
        </a:defRPr>
      </a:lvl2pPr>
      <a:lvl3pPr marL="1145926" algn="l" defTabSz="1145926" rtl="0" eaLnBrk="1" latinLnBrk="0" hangingPunct="1">
        <a:defRPr sz="2256" kern="1200">
          <a:solidFill>
            <a:schemeClr val="tx1"/>
          </a:solidFill>
          <a:latin typeface="+mn-lt"/>
          <a:ea typeface="+mn-ea"/>
          <a:cs typeface="+mn-cs"/>
        </a:defRPr>
      </a:lvl3pPr>
      <a:lvl4pPr marL="1718889" algn="l" defTabSz="1145926" rtl="0" eaLnBrk="1" latinLnBrk="0" hangingPunct="1">
        <a:defRPr sz="2256" kern="1200">
          <a:solidFill>
            <a:schemeClr val="tx1"/>
          </a:solidFill>
          <a:latin typeface="+mn-lt"/>
          <a:ea typeface="+mn-ea"/>
          <a:cs typeface="+mn-cs"/>
        </a:defRPr>
      </a:lvl4pPr>
      <a:lvl5pPr marL="2291852" algn="l" defTabSz="1145926" rtl="0" eaLnBrk="1" latinLnBrk="0" hangingPunct="1">
        <a:defRPr sz="2256" kern="1200">
          <a:solidFill>
            <a:schemeClr val="tx1"/>
          </a:solidFill>
          <a:latin typeface="+mn-lt"/>
          <a:ea typeface="+mn-ea"/>
          <a:cs typeface="+mn-cs"/>
        </a:defRPr>
      </a:lvl5pPr>
      <a:lvl6pPr marL="2864815" algn="l" defTabSz="1145926" rtl="0" eaLnBrk="1" latinLnBrk="0" hangingPunct="1">
        <a:defRPr sz="2256" kern="1200">
          <a:solidFill>
            <a:schemeClr val="tx1"/>
          </a:solidFill>
          <a:latin typeface="+mn-lt"/>
          <a:ea typeface="+mn-ea"/>
          <a:cs typeface="+mn-cs"/>
        </a:defRPr>
      </a:lvl6pPr>
      <a:lvl7pPr marL="3437778" algn="l" defTabSz="1145926" rtl="0" eaLnBrk="1" latinLnBrk="0" hangingPunct="1">
        <a:defRPr sz="2256" kern="1200">
          <a:solidFill>
            <a:schemeClr val="tx1"/>
          </a:solidFill>
          <a:latin typeface="+mn-lt"/>
          <a:ea typeface="+mn-ea"/>
          <a:cs typeface="+mn-cs"/>
        </a:defRPr>
      </a:lvl7pPr>
      <a:lvl8pPr marL="4010741" algn="l" defTabSz="1145926" rtl="0" eaLnBrk="1" latinLnBrk="0" hangingPunct="1">
        <a:defRPr sz="2256" kern="1200">
          <a:solidFill>
            <a:schemeClr val="tx1"/>
          </a:solidFill>
          <a:latin typeface="+mn-lt"/>
          <a:ea typeface="+mn-ea"/>
          <a:cs typeface="+mn-cs"/>
        </a:defRPr>
      </a:lvl8pPr>
      <a:lvl9pPr marL="4583704" algn="l" defTabSz="1145926" rtl="0" eaLnBrk="1" latinLnBrk="0" hangingPunct="1">
        <a:defRPr sz="225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maps/d/viewer?mid=1IJae_UqQ8iMXNYUm3RNvNQmpWnY&amp;hl=en_US&amp;ll=36.03367917664131%2C-105.72649863598548&amp;z=10" TargetMode="External"/><Relationship Id="rId2" Type="http://schemas.openxmlformats.org/officeDocument/2006/relationships/hyperlink" Target="https://myitchytravelfeet.com/high-road-taos-new-mexico/" TargetMode="Externa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hyperlink" Target="https://www.blurb.com/b/11453447-artists-on-the-loos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customXml" Target="../ink/ink4.xml"/></Relationships>
</file>

<file path=ppt/slides/_rels/slide7.xml.rels><?xml version="1.0" encoding="UTF-8" standalone="yes"?>
<Relationships xmlns="http://schemas.openxmlformats.org/package/2006/relationships"><Relationship Id="rId3" Type="http://schemas.openxmlformats.org/officeDocument/2006/relationships/hyperlink" Target="https://www.ghostranch.org/plan-your-visit/accommodation/map/"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2A19-B7F1-7D4F-469A-B4E1F62D37B3}"/>
              </a:ext>
            </a:extLst>
          </p:cNvPr>
          <p:cNvSpPr>
            <a:spLocks noGrp="1"/>
          </p:cNvSpPr>
          <p:nvPr>
            <p:ph type="ctrTitle"/>
          </p:nvPr>
        </p:nvSpPr>
        <p:spPr/>
        <p:txBody>
          <a:bodyPr/>
          <a:lstStyle/>
          <a:p>
            <a:r>
              <a:rPr lang="en-US" dirty="0"/>
              <a:t>Ghost Ranch</a:t>
            </a:r>
            <a:br>
              <a:rPr lang="en-US" dirty="0"/>
            </a:br>
            <a:r>
              <a:rPr lang="en-US" dirty="0"/>
              <a:t>Planning Guide – Part 1</a:t>
            </a:r>
          </a:p>
        </p:txBody>
      </p:sp>
      <p:sp>
        <p:nvSpPr>
          <p:cNvPr id="4" name="Subtitle 3">
            <a:extLst>
              <a:ext uri="{FF2B5EF4-FFF2-40B4-BE49-F238E27FC236}">
                <a16:creationId xmlns:a16="http://schemas.microsoft.com/office/drawing/2014/main" id="{923D14B9-1E9C-A837-128A-0B41F092A4AB}"/>
              </a:ext>
            </a:extLst>
          </p:cNvPr>
          <p:cNvSpPr>
            <a:spLocks noGrp="1"/>
          </p:cNvSpPr>
          <p:nvPr>
            <p:ph type="subTitle" idx="1"/>
          </p:nvPr>
        </p:nvSpPr>
        <p:spPr>
          <a:xfrm>
            <a:off x="1909961" y="4514221"/>
            <a:ext cx="11459766" cy="2373942"/>
          </a:xfrm>
        </p:spPr>
        <p:txBody>
          <a:bodyPr>
            <a:normAutofit fontScale="70000" lnSpcReduction="20000"/>
          </a:bodyPr>
          <a:lstStyle/>
          <a:p>
            <a:r>
              <a:rPr lang="en-US" dirty="0"/>
              <a:t>Dennis Fritsche</a:t>
            </a:r>
          </a:p>
          <a:p>
            <a:r>
              <a:rPr lang="en-US" dirty="0"/>
              <a:t>July 20, 2023</a:t>
            </a:r>
          </a:p>
          <a:p>
            <a:endParaRPr lang="en-US" dirty="0"/>
          </a:p>
          <a:p>
            <a:endParaRPr lang="en-US" dirty="0"/>
          </a:p>
          <a:p>
            <a:endParaRPr lang="en-US" dirty="0"/>
          </a:p>
          <a:p>
            <a:r>
              <a:rPr lang="en-US" dirty="0"/>
              <a:t>All Photographs (except where noted) are Copyright Dennis</a:t>
            </a:r>
          </a:p>
        </p:txBody>
      </p:sp>
    </p:spTree>
    <p:extLst>
      <p:ext uri="{BB962C8B-B14F-4D97-AF65-F5344CB8AC3E}">
        <p14:creationId xmlns:p14="http://schemas.microsoft.com/office/powerpoint/2010/main" val="780221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F30CD5-87A7-E1FD-BEF3-389360726866}"/>
              </a:ext>
            </a:extLst>
          </p:cNvPr>
          <p:cNvSpPr>
            <a:spLocks noGrp="1"/>
          </p:cNvSpPr>
          <p:nvPr>
            <p:ph type="title"/>
          </p:nvPr>
        </p:nvSpPr>
        <p:spPr/>
        <p:txBody>
          <a:bodyPr anchor="t">
            <a:normAutofit/>
          </a:bodyPr>
          <a:lstStyle/>
          <a:p>
            <a:r>
              <a:rPr lang="en-US" sz="4500" b="1" dirty="0"/>
              <a:t>Ghost Ranch – Our Route</a:t>
            </a:r>
            <a:br>
              <a:rPr lang="en-US" sz="4500" b="1" dirty="0"/>
            </a:br>
            <a:r>
              <a:rPr lang="en-US" sz="4500" b="1" dirty="0"/>
              <a:t>Day 1 </a:t>
            </a:r>
          </a:p>
        </p:txBody>
      </p:sp>
      <p:sp>
        <p:nvSpPr>
          <p:cNvPr id="7" name="Content Placeholder 6">
            <a:extLst>
              <a:ext uri="{FF2B5EF4-FFF2-40B4-BE49-F238E27FC236}">
                <a16:creationId xmlns:a16="http://schemas.microsoft.com/office/drawing/2014/main" id="{29D9D38A-752A-A01C-A0E4-EE8B1D256F5F}"/>
              </a:ext>
            </a:extLst>
          </p:cNvPr>
          <p:cNvSpPr>
            <a:spLocks noGrp="1"/>
          </p:cNvSpPr>
          <p:nvPr>
            <p:ph sz="half" idx="2"/>
          </p:nvPr>
        </p:nvSpPr>
        <p:spPr>
          <a:xfrm>
            <a:off x="8663258" y="2011362"/>
            <a:ext cx="5598765" cy="5514614"/>
          </a:xfrm>
        </p:spPr>
        <p:txBody>
          <a:bodyPr/>
          <a:lstStyle/>
          <a:p>
            <a:r>
              <a:rPr lang="en-US" dirty="0"/>
              <a:t>Capulin Volcano National Monument</a:t>
            </a:r>
          </a:p>
          <a:p>
            <a:r>
              <a:rPr lang="en-US" dirty="0"/>
              <a:t>Then up to Folsom</a:t>
            </a:r>
          </a:p>
          <a:p>
            <a:r>
              <a:rPr lang="en-US" dirty="0"/>
              <a:t>Follow Highway 72 across Johnson Mesa to Raton</a:t>
            </a:r>
          </a:p>
        </p:txBody>
      </p:sp>
      <p:pic>
        <p:nvPicPr>
          <p:cNvPr id="4" name="Picture 3">
            <a:extLst>
              <a:ext uri="{FF2B5EF4-FFF2-40B4-BE49-F238E27FC236}">
                <a16:creationId xmlns:a16="http://schemas.microsoft.com/office/drawing/2014/main" id="{BC0FE3E7-E5E3-51AD-2582-502BAA8419F1}"/>
              </a:ext>
            </a:extLst>
          </p:cNvPr>
          <p:cNvPicPr>
            <a:picLocks noChangeAspect="1"/>
          </p:cNvPicPr>
          <p:nvPr/>
        </p:nvPicPr>
        <p:blipFill>
          <a:blip r:embed="rId2"/>
          <a:stretch>
            <a:fillRect/>
          </a:stretch>
        </p:blipFill>
        <p:spPr>
          <a:xfrm>
            <a:off x="248444" y="2011362"/>
            <a:ext cx="8204238" cy="4876800"/>
          </a:xfrm>
          <a:prstGeom prst="rect">
            <a:avLst/>
          </a:prstGeom>
        </p:spPr>
      </p:pic>
    </p:spTree>
    <p:extLst>
      <p:ext uri="{BB962C8B-B14F-4D97-AF65-F5344CB8AC3E}">
        <p14:creationId xmlns:p14="http://schemas.microsoft.com/office/powerpoint/2010/main" val="1710830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ill with a cloudy sky&#10;&#10;Description automatically generated">
            <a:extLst>
              <a:ext uri="{FF2B5EF4-FFF2-40B4-BE49-F238E27FC236}">
                <a16:creationId xmlns:a16="http://schemas.microsoft.com/office/drawing/2014/main" id="{A90D535F-2604-E74A-4BFB-48EA77111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9844" y="106362"/>
            <a:ext cx="6706938" cy="3772652"/>
          </a:xfrm>
          <a:prstGeom prst="rect">
            <a:avLst/>
          </a:prstGeom>
        </p:spPr>
      </p:pic>
      <p:pic>
        <p:nvPicPr>
          <p:cNvPr id="8" name="Picture 7" descr="A group of cows grazing in a field&#10;&#10;Description automatically generated">
            <a:extLst>
              <a:ext uri="{FF2B5EF4-FFF2-40B4-BE49-F238E27FC236}">
                <a16:creationId xmlns:a16="http://schemas.microsoft.com/office/drawing/2014/main" id="{AB8859FB-7625-2692-B020-69F28CAA5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844" y="4017071"/>
            <a:ext cx="6706938" cy="4471292"/>
          </a:xfrm>
          <a:prstGeom prst="rect">
            <a:avLst/>
          </a:prstGeom>
        </p:spPr>
      </p:pic>
      <p:pic>
        <p:nvPicPr>
          <p:cNvPr id="10" name="Picture 9" descr="A grassy hill with a purple sky&#10;&#10;Description automatically generated">
            <a:extLst>
              <a:ext uri="{FF2B5EF4-FFF2-40B4-BE49-F238E27FC236}">
                <a16:creationId xmlns:a16="http://schemas.microsoft.com/office/drawing/2014/main" id="{14F31A32-65D2-162C-C156-C822A67A0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81" y="4017071"/>
            <a:ext cx="6706938" cy="4471292"/>
          </a:xfrm>
          <a:prstGeom prst="rect">
            <a:avLst/>
          </a:prstGeom>
        </p:spPr>
      </p:pic>
      <p:pic>
        <p:nvPicPr>
          <p:cNvPr id="1026" name="Picture 2" descr="Capulin Volcano National Monument - Wikipedia">
            <a:extLst>
              <a:ext uri="{FF2B5EF4-FFF2-40B4-BE49-F238E27FC236}">
                <a16:creationId xmlns:a16="http://schemas.microsoft.com/office/drawing/2014/main" id="{E7AAC0B3-D679-6BCC-B661-0EB7FD6DF6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8644" y="0"/>
            <a:ext cx="3705059" cy="3772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CA2FA3-F443-E38F-C0D5-85E6D3775E93}"/>
              </a:ext>
            </a:extLst>
          </p:cNvPr>
          <p:cNvSpPr txBox="1"/>
          <p:nvPr/>
        </p:nvSpPr>
        <p:spPr>
          <a:xfrm>
            <a:off x="2763044" y="3710195"/>
            <a:ext cx="1300677" cy="369332"/>
          </a:xfrm>
          <a:prstGeom prst="rect">
            <a:avLst/>
          </a:prstGeom>
          <a:noFill/>
        </p:spPr>
        <p:txBody>
          <a:bodyPr wrap="none" rtlCol="0">
            <a:spAutoFit/>
          </a:bodyPr>
          <a:lstStyle/>
          <a:p>
            <a:r>
              <a:rPr lang="en-US" dirty="0"/>
              <a:t>Stock Photo</a:t>
            </a:r>
          </a:p>
        </p:txBody>
      </p:sp>
    </p:spTree>
    <p:extLst>
      <p:ext uri="{BB962C8B-B14F-4D97-AF65-F5344CB8AC3E}">
        <p14:creationId xmlns:p14="http://schemas.microsoft.com/office/powerpoint/2010/main" val="3131949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F30CD5-87A7-E1FD-BEF3-389360726866}"/>
              </a:ext>
            </a:extLst>
          </p:cNvPr>
          <p:cNvSpPr>
            <a:spLocks noGrp="1"/>
          </p:cNvSpPr>
          <p:nvPr>
            <p:ph type="title"/>
          </p:nvPr>
        </p:nvSpPr>
        <p:spPr>
          <a:xfrm>
            <a:off x="1050479" y="169476"/>
            <a:ext cx="6208366" cy="1118739"/>
          </a:xfrm>
        </p:spPr>
        <p:txBody>
          <a:bodyPr anchor="t">
            <a:normAutofit fontScale="90000"/>
          </a:bodyPr>
          <a:lstStyle/>
          <a:p>
            <a:r>
              <a:rPr lang="en-US" sz="4500" b="1" dirty="0"/>
              <a:t>Ghost Ranch – Our Route</a:t>
            </a:r>
            <a:br>
              <a:rPr lang="en-US" sz="4500" b="1" dirty="0"/>
            </a:br>
            <a:r>
              <a:rPr lang="en-US" sz="4500" b="1" dirty="0"/>
              <a:t>Day 2</a:t>
            </a:r>
          </a:p>
        </p:txBody>
      </p:sp>
      <p:sp>
        <p:nvSpPr>
          <p:cNvPr id="8" name="TextBox 7">
            <a:extLst>
              <a:ext uri="{FF2B5EF4-FFF2-40B4-BE49-F238E27FC236}">
                <a16:creationId xmlns:a16="http://schemas.microsoft.com/office/drawing/2014/main" id="{AE695047-0923-0F28-13F4-5E84318699BA}"/>
              </a:ext>
            </a:extLst>
          </p:cNvPr>
          <p:cNvSpPr txBox="1"/>
          <p:nvPr/>
        </p:nvSpPr>
        <p:spPr>
          <a:xfrm>
            <a:off x="9621044" y="375850"/>
            <a:ext cx="3420295" cy="1754326"/>
          </a:xfrm>
          <a:prstGeom prst="rect">
            <a:avLst/>
          </a:prstGeom>
          <a:solidFill>
            <a:schemeClr val="bg1"/>
          </a:solidFill>
        </p:spPr>
        <p:txBody>
          <a:bodyPr wrap="none" rtlCol="0">
            <a:spAutoFit/>
          </a:bodyPr>
          <a:lstStyle/>
          <a:p>
            <a:r>
              <a:rPr lang="en-US" dirty="0"/>
              <a:t>Day 2 – Taos</a:t>
            </a:r>
          </a:p>
          <a:p>
            <a:r>
              <a:rPr lang="en-US" dirty="0"/>
              <a:t>  - Cimmaron St James Hotel</a:t>
            </a:r>
            <a:br>
              <a:rPr lang="en-US" dirty="0"/>
            </a:br>
            <a:r>
              <a:rPr lang="en-US" dirty="0"/>
              <a:t>  - Cimmaron Canyon</a:t>
            </a:r>
            <a:br>
              <a:rPr lang="en-US" dirty="0"/>
            </a:br>
            <a:r>
              <a:rPr lang="en-US" dirty="0"/>
              <a:t>  - Red River of the North</a:t>
            </a:r>
            <a:br>
              <a:rPr lang="en-US" dirty="0"/>
            </a:br>
            <a:r>
              <a:rPr lang="en-US" dirty="0"/>
              <a:t>  - Taos and Rancho Church</a:t>
            </a:r>
          </a:p>
          <a:p>
            <a:r>
              <a:rPr lang="en-US" dirty="0"/>
              <a:t>  - Wild Rivers National Monument</a:t>
            </a:r>
          </a:p>
        </p:txBody>
      </p:sp>
      <p:pic>
        <p:nvPicPr>
          <p:cNvPr id="13" name="Picture 12">
            <a:extLst>
              <a:ext uri="{FF2B5EF4-FFF2-40B4-BE49-F238E27FC236}">
                <a16:creationId xmlns:a16="http://schemas.microsoft.com/office/drawing/2014/main" id="{9030E755-261B-3797-6F1D-F5334862E677}"/>
              </a:ext>
            </a:extLst>
          </p:cNvPr>
          <p:cNvPicPr>
            <a:picLocks noChangeAspect="1"/>
          </p:cNvPicPr>
          <p:nvPr/>
        </p:nvPicPr>
        <p:blipFill>
          <a:blip r:embed="rId2"/>
          <a:stretch>
            <a:fillRect/>
          </a:stretch>
        </p:blipFill>
        <p:spPr>
          <a:xfrm>
            <a:off x="400844" y="1401762"/>
            <a:ext cx="8306959" cy="5077534"/>
          </a:xfrm>
          <a:prstGeom prst="rect">
            <a:avLst/>
          </a:prstGeom>
        </p:spPr>
      </p:pic>
      <p:pic>
        <p:nvPicPr>
          <p:cNvPr id="19" name="Picture 18" descr="A bar with a cash register&#10;&#10;Description automatically generated">
            <a:extLst>
              <a:ext uri="{FF2B5EF4-FFF2-40B4-BE49-F238E27FC236}">
                <a16:creationId xmlns:a16="http://schemas.microsoft.com/office/drawing/2014/main" id="{4ED09D1A-5B6E-85B6-F1A1-462CDC1260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9044" y="6037694"/>
            <a:ext cx="3200400" cy="2400300"/>
          </a:xfrm>
          <a:prstGeom prst="rect">
            <a:avLst/>
          </a:prstGeom>
        </p:spPr>
      </p:pic>
      <p:pic>
        <p:nvPicPr>
          <p:cNvPr id="21" name="Picture 20" descr="A sign outside of a hotel&#10;&#10;Description automatically generated">
            <a:extLst>
              <a:ext uri="{FF2B5EF4-FFF2-40B4-BE49-F238E27FC236}">
                <a16:creationId xmlns:a16="http://schemas.microsoft.com/office/drawing/2014/main" id="{7EA20D93-EA25-DF62-BF61-BFD1BC25E8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30844" y="2130176"/>
            <a:ext cx="2895600" cy="3860800"/>
          </a:xfrm>
          <a:prstGeom prst="rect">
            <a:avLst/>
          </a:prstGeom>
        </p:spPr>
      </p:pic>
    </p:spTree>
    <p:extLst>
      <p:ext uri="{BB962C8B-B14F-4D97-AF65-F5344CB8AC3E}">
        <p14:creationId xmlns:p14="http://schemas.microsoft.com/office/powerpoint/2010/main" val="154350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canyon&#10;&#10;Description automatically generated">
            <a:extLst>
              <a:ext uri="{FF2B5EF4-FFF2-40B4-BE49-F238E27FC236}">
                <a16:creationId xmlns:a16="http://schemas.microsoft.com/office/drawing/2014/main" id="{F4D6FB5A-E12A-E8BA-C0A9-B1242526A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44" y="645975"/>
            <a:ext cx="4038600" cy="6060268"/>
          </a:xfrm>
          <a:prstGeom prst="rect">
            <a:avLst/>
          </a:prstGeom>
        </p:spPr>
      </p:pic>
      <p:pic>
        <p:nvPicPr>
          <p:cNvPr id="5" name="Picture 4" descr="A valley with a river and mountains in the background&#10;&#10;Description automatically generated">
            <a:extLst>
              <a:ext uri="{FF2B5EF4-FFF2-40B4-BE49-F238E27FC236}">
                <a16:creationId xmlns:a16="http://schemas.microsoft.com/office/drawing/2014/main" id="{CBA282B7-A3E7-CD01-85C8-BD394D5AB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344" y="645975"/>
            <a:ext cx="4038600" cy="6060268"/>
          </a:xfrm>
          <a:prstGeom prst="rect">
            <a:avLst/>
          </a:prstGeom>
        </p:spPr>
      </p:pic>
      <p:pic>
        <p:nvPicPr>
          <p:cNvPr id="7" name="Picture 6" descr="A river running through a valley&#10;&#10;Description automatically generated">
            <a:extLst>
              <a:ext uri="{FF2B5EF4-FFF2-40B4-BE49-F238E27FC236}">
                <a16:creationId xmlns:a16="http://schemas.microsoft.com/office/drawing/2014/main" id="{BD56C8C1-1C60-37C5-AC98-C339C4C5B9B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9000"/>
                    </a14:imgEffect>
                  </a14:imgLayer>
                </a14:imgProps>
              </a:ext>
              <a:ext uri="{28A0092B-C50C-407E-A947-70E740481C1C}">
                <a14:useLocalDpi xmlns:a14="http://schemas.microsoft.com/office/drawing/2010/main" val="0"/>
              </a:ext>
            </a:extLst>
          </a:blip>
          <a:stretch>
            <a:fillRect/>
          </a:stretch>
        </p:blipFill>
        <p:spPr>
          <a:xfrm>
            <a:off x="8841637" y="1325562"/>
            <a:ext cx="6286500" cy="4191000"/>
          </a:xfrm>
          <a:prstGeom prst="rect">
            <a:avLst/>
          </a:prstGeom>
        </p:spPr>
      </p:pic>
      <p:sp>
        <p:nvSpPr>
          <p:cNvPr id="2" name="TextBox 1">
            <a:extLst>
              <a:ext uri="{FF2B5EF4-FFF2-40B4-BE49-F238E27FC236}">
                <a16:creationId xmlns:a16="http://schemas.microsoft.com/office/drawing/2014/main" id="{DAECCBE9-AD86-EE01-1AD2-6E0E3A26BF8A}"/>
              </a:ext>
            </a:extLst>
          </p:cNvPr>
          <p:cNvSpPr txBox="1"/>
          <p:nvPr/>
        </p:nvSpPr>
        <p:spPr>
          <a:xfrm>
            <a:off x="9087645" y="6083544"/>
            <a:ext cx="5562600" cy="1261818"/>
          </a:xfrm>
          <a:prstGeom prst="rect">
            <a:avLst/>
          </a:prstGeom>
          <a:noFill/>
        </p:spPr>
        <p:txBody>
          <a:bodyPr wrap="square" rtlCol="0">
            <a:noAutofit/>
          </a:bodyPr>
          <a:lstStyle/>
          <a:p>
            <a:r>
              <a:rPr lang="en-US" sz="2400" dirty="0"/>
              <a:t>Near Questa is the Wild River National Monument where the Red River of the North Flows into the Rio Grande</a:t>
            </a:r>
          </a:p>
        </p:txBody>
      </p:sp>
      <p:sp>
        <p:nvSpPr>
          <p:cNvPr id="4" name="TextBox 3">
            <a:extLst>
              <a:ext uri="{FF2B5EF4-FFF2-40B4-BE49-F238E27FC236}">
                <a16:creationId xmlns:a16="http://schemas.microsoft.com/office/drawing/2014/main" id="{44A039F5-8B19-3DC5-0013-684CDEC8CED3}"/>
              </a:ext>
            </a:extLst>
          </p:cNvPr>
          <p:cNvSpPr txBox="1"/>
          <p:nvPr/>
        </p:nvSpPr>
        <p:spPr>
          <a:xfrm>
            <a:off x="324644" y="6888162"/>
            <a:ext cx="3886200" cy="457200"/>
          </a:xfrm>
          <a:prstGeom prst="rect">
            <a:avLst/>
          </a:prstGeom>
          <a:noFill/>
        </p:spPr>
        <p:txBody>
          <a:bodyPr wrap="square" rtlCol="0">
            <a:noAutofit/>
          </a:bodyPr>
          <a:lstStyle/>
          <a:p>
            <a:r>
              <a:rPr lang="en-US" sz="2400" dirty="0"/>
              <a:t>Cimmaron Canyon</a:t>
            </a:r>
          </a:p>
        </p:txBody>
      </p:sp>
    </p:spTree>
    <p:extLst>
      <p:ext uri="{BB962C8B-B14F-4D97-AF65-F5344CB8AC3E}">
        <p14:creationId xmlns:p14="http://schemas.microsoft.com/office/powerpoint/2010/main" val="3328859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gate in a stone wall&#10;&#10;Description automatically generated">
            <a:extLst>
              <a:ext uri="{FF2B5EF4-FFF2-40B4-BE49-F238E27FC236}">
                <a16:creationId xmlns:a16="http://schemas.microsoft.com/office/drawing/2014/main" id="{4C4DFF93-9815-17A7-E879-FE1C50A04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34" y="258762"/>
            <a:ext cx="5396689" cy="4240898"/>
          </a:xfrm>
          <a:prstGeom prst="rect">
            <a:avLst/>
          </a:prstGeom>
        </p:spPr>
      </p:pic>
      <p:pic>
        <p:nvPicPr>
          <p:cNvPr id="6" name="Picture 5" descr="A store front with a cart full of flowers&#10;&#10;Description automatically generated">
            <a:extLst>
              <a:ext uri="{FF2B5EF4-FFF2-40B4-BE49-F238E27FC236}">
                <a16:creationId xmlns:a16="http://schemas.microsoft.com/office/drawing/2014/main" id="{1C8CFA65-19C2-E31D-1DB2-AE63CE3446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7644" y="4703561"/>
            <a:ext cx="4845296" cy="3807596"/>
          </a:xfrm>
          <a:prstGeom prst="rect">
            <a:avLst/>
          </a:prstGeom>
        </p:spPr>
      </p:pic>
      <p:pic>
        <p:nvPicPr>
          <p:cNvPr id="8" name="Picture 7" descr="A window on a wall&#10;&#10;Description automatically generated">
            <a:extLst>
              <a:ext uri="{FF2B5EF4-FFF2-40B4-BE49-F238E27FC236}">
                <a16:creationId xmlns:a16="http://schemas.microsoft.com/office/drawing/2014/main" id="{10968BA7-92E0-BA18-CBA3-5BDB7BE59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5900" y="532490"/>
            <a:ext cx="5257800" cy="4131755"/>
          </a:xfrm>
          <a:prstGeom prst="rect">
            <a:avLst/>
          </a:prstGeom>
        </p:spPr>
      </p:pic>
      <p:sp>
        <p:nvSpPr>
          <p:cNvPr id="9" name="TextBox 8">
            <a:extLst>
              <a:ext uri="{FF2B5EF4-FFF2-40B4-BE49-F238E27FC236}">
                <a16:creationId xmlns:a16="http://schemas.microsoft.com/office/drawing/2014/main" id="{FCCCCC1D-96C9-F9E3-FB9D-2998C572AAC8}"/>
              </a:ext>
            </a:extLst>
          </p:cNvPr>
          <p:cNvSpPr txBox="1"/>
          <p:nvPr/>
        </p:nvSpPr>
        <p:spPr>
          <a:xfrm>
            <a:off x="6657681" y="861339"/>
            <a:ext cx="1713546" cy="1107996"/>
          </a:xfrm>
          <a:prstGeom prst="rect">
            <a:avLst/>
          </a:prstGeom>
          <a:noFill/>
        </p:spPr>
        <p:txBody>
          <a:bodyPr wrap="none" rtlCol="0">
            <a:spAutoFit/>
          </a:bodyPr>
          <a:lstStyle/>
          <a:p>
            <a:r>
              <a:rPr lang="en-US" sz="6600" dirty="0"/>
              <a:t>Taos</a:t>
            </a:r>
          </a:p>
        </p:txBody>
      </p:sp>
    </p:spTree>
    <p:extLst>
      <p:ext uri="{BB962C8B-B14F-4D97-AF65-F5344CB8AC3E}">
        <p14:creationId xmlns:p14="http://schemas.microsoft.com/office/powerpoint/2010/main" val="3065157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oss in a doorway&#10;&#10;Description automatically generated">
            <a:extLst>
              <a:ext uri="{FF2B5EF4-FFF2-40B4-BE49-F238E27FC236}">
                <a16:creationId xmlns:a16="http://schemas.microsoft.com/office/drawing/2014/main" id="{D2AA75DC-A250-03B5-BD35-EF10FEAD5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44" y="4144962"/>
            <a:ext cx="6248400" cy="4165600"/>
          </a:xfrm>
          <a:prstGeom prst="rect">
            <a:avLst/>
          </a:prstGeom>
        </p:spPr>
      </p:pic>
      <p:pic>
        <p:nvPicPr>
          <p:cNvPr id="5" name="Picture 4" descr="A church with crosses on top of it&#10;&#10;Description automatically generated">
            <a:extLst>
              <a:ext uri="{FF2B5EF4-FFF2-40B4-BE49-F238E27FC236}">
                <a16:creationId xmlns:a16="http://schemas.microsoft.com/office/drawing/2014/main" id="{BCCD50FD-7740-2A53-26BD-6CA00C58F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846" y="250608"/>
            <a:ext cx="6248400" cy="4165600"/>
          </a:xfrm>
          <a:prstGeom prst="rect">
            <a:avLst/>
          </a:prstGeom>
        </p:spPr>
      </p:pic>
      <p:pic>
        <p:nvPicPr>
          <p:cNvPr id="7" name="Picture 6" descr="A building with a large wall&#10;&#10;Description automatically generated">
            <a:extLst>
              <a:ext uri="{FF2B5EF4-FFF2-40B4-BE49-F238E27FC236}">
                <a16:creationId xmlns:a16="http://schemas.microsoft.com/office/drawing/2014/main" id="{937DA9F7-CC5C-C66A-287F-28631D322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444" y="4525962"/>
            <a:ext cx="6248400" cy="4165600"/>
          </a:xfrm>
          <a:prstGeom prst="rect">
            <a:avLst/>
          </a:prstGeom>
        </p:spPr>
      </p:pic>
      <p:sp>
        <p:nvSpPr>
          <p:cNvPr id="8" name="TextBox 7">
            <a:extLst>
              <a:ext uri="{FF2B5EF4-FFF2-40B4-BE49-F238E27FC236}">
                <a16:creationId xmlns:a16="http://schemas.microsoft.com/office/drawing/2014/main" id="{408FF3E1-9C47-E946-A947-507F7C2213CB}"/>
              </a:ext>
            </a:extLst>
          </p:cNvPr>
          <p:cNvSpPr txBox="1"/>
          <p:nvPr/>
        </p:nvSpPr>
        <p:spPr>
          <a:xfrm>
            <a:off x="629444" y="1325562"/>
            <a:ext cx="7359719" cy="2585323"/>
          </a:xfrm>
          <a:prstGeom prst="rect">
            <a:avLst/>
          </a:prstGeom>
          <a:noFill/>
        </p:spPr>
        <p:txBody>
          <a:bodyPr wrap="square" rtlCol="0">
            <a:spAutoFit/>
          </a:bodyPr>
          <a:lstStyle/>
          <a:p>
            <a:r>
              <a:rPr lang="en-US" sz="5400" dirty="0"/>
              <a:t>Ranchos de Taos Church</a:t>
            </a:r>
            <a:br>
              <a:rPr lang="en-US" sz="5400" dirty="0"/>
            </a:br>
            <a:r>
              <a:rPr lang="en-US" sz="5400" dirty="0"/>
              <a:t>(</a:t>
            </a:r>
            <a:r>
              <a:rPr lang="en-US" sz="5400" b="0" i="0" dirty="0">
                <a:solidFill>
                  <a:srgbClr val="202124"/>
                </a:solidFill>
                <a:effectLst/>
                <a:latin typeface="Google Sans"/>
              </a:rPr>
              <a:t>San Francisco de Assis Catholic Mission)</a:t>
            </a:r>
            <a:endParaRPr lang="en-US" sz="5400" dirty="0"/>
          </a:p>
        </p:txBody>
      </p:sp>
    </p:spTree>
    <p:extLst>
      <p:ext uri="{BB962C8B-B14F-4D97-AF65-F5344CB8AC3E}">
        <p14:creationId xmlns:p14="http://schemas.microsoft.com/office/powerpoint/2010/main" val="4166057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24D70-D6A6-5514-A85A-BA6D8EF37CB6}"/>
              </a:ext>
            </a:extLst>
          </p:cNvPr>
          <p:cNvSpPr>
            <a:spLocks noGrp="1"/>
          </p:cNvSpPr>
          <p:nvPr>
            <p:ph type="title"/>
          </p:nvPr>
        </p:nvSpPr>
        <p:spPr>
          <a:xfrm>
            <a:off x="705645" y="457590"/>
            <a:ext cx="13523566" cy="1661250"/>
          </a:xfrm>
        </p:spPr>
        <p:txBody>
          <a:bodyPr>
            <a:normAutofit/>
          </a:bodyPr>
          <a:lstStyle/>
          <a:p>
            <a:r>
              <a:rPr lang="en-US" sz="5400" b="0" i="0" dirty="0">
                <a:solidFill>
                  <a:srgbClr val="202124"/>
                </a:solidFill>
                <a:effectLst/>
                <a:latin typeface="Google Sans"/>
              </a:rPr>
              <a:t>High Road to Taos if Coming from Albuquerque</a:t>
            </a:r>
            <a:endParaRPr lang="en-US" sz="5400" dirty="0"/>
          </a:p>
        </p:txBody>
      </p:sp>
      <p:sp>
        <p:nvSpPr>
          <p:cNvPr id="4" name="TextBox 3">
            <a:extLst>
              <a:ext uri="{FF2B5EF4-FFF2-40B4-BE49-F238E27FC236}">
                <a16:creationId xmlns:a16="http://schemas.microsoft.com/office/drawing/2014/main" id="{41C0D6B9-D403-142D-3EA4-CF144177394B}"/>
              </a:ext>
            </a:extLst>
          </p:cNvPr>
          <p:cNvSpPr txBox="1"/>
          <p:nvPr/>
        </p:nvSpPr>
        <p:spPr>
          <a:xfrm>
            <a:off x="1013494" y="1935162"/>
            <a:ext cx="12493749" cy="2031325"/>
          </a:xfrm>
          <a:prstGeom prst="rect">
            <a:avLst/>
          </a:prstGeom>
          <a:noFill/>
        </p:spPr>
        <p:txBody>
          <a:bodyPr wrap="square">
            <a:spAutoFit/>
          </a:bodyPr>
          <a:lstStyle/>
          <a:p>
            <a:pPr algn="l"/>
            <a:r>
              <a:rPr lang="en-US" b="0" i="0" dirty="0">
                <a:solidFill>
                  <a:srgbClr val="4D5156"/>
                </a:solidFill>
                <a:effectLst/>
                <a:latin typeface="Roboto" panose="020F0502020204030204" pitchFamily="2" charset="0"/>
              </a:rPr>
              <a:t>The 56-mile High Road to Taos is a scenic, winding road through the Sangre de Cristo Mountains between Santa Fe and Taos. It winds through high desert, mountains, forests, small farms, and tiny Spanish land grant villages and Pueblo Indian villages.</a:t>
            </a:r>
          </a:p>
          <a:p>
            <a:pPr algn="l"/>
            <a:endParaRPr lang="en-US" dirty="0">
              <a:solidFill>
                <a:srgbClr val="4D5156"/>
              </a:solidFill>
              <a:latin typeface="Roboto" panose="020F0502020204030204" pitchFamily="2" charset="0"/>
            </a:endParaRPr>
          </a:p>
          <a:p>
            <a:pPr algn="l"/>
            <a:r>
              <a:rPr lang="en-US" dirty="0">
                <a:hlinkClick r:id="rId2"/>
              </a:rPr>
              <a:t>Tips for Driving the High Road to Taos from Santa Fe, New Mexico (myitchytravelfeet.com)</a:t>
            </a:r>
            <a:endParaRPr lang="en-US" dirty="0"/>
          </a:p>
          <a:p>
            <a:pPr algn="l"/>
            <a:endParaRPr lang="en-US" b="0" i="0" dirty="0">
              <a:solidFill>
                <a:srgbClr val="4D5156"/>
              </a:solidFill>
              <a:effectLst/>
              <a:latin typeface="Roboto" panose="020F0502020204030204" pitchFamily="2" charset="0"/>
            </a:endParaRPr>
          </a:p>
          <a:p>
            <a:pPr algn="l"/>
            <a:r>
              <a:rPr lang="en-US" dirty="0">
                <a:hlinkClick r:id="rId3"/>
              </a:rPr>
              <a:t>Highroad to Taos - Google My Maps</a:t>
            </a:r>
            <a:endParaRPr lang="en-US" b="0" i="0" dirty="0">
              <a:solidFill>
                <a:srgbClr val="4D5156"/>
              </a:solidFill>
              <a:effectLst/>
              <a:latin typeface="Roboto" panose="020F0502020204030204" pitchFamily="2" charset="0"/>
            </a:endParaRPr>
          </a:p>
        </p:txBody>
      </p:sp>
      <p:pic>
        <p:nvPicPr>
          <p:cNvPr id="5" name="Picture 4" descr="San Miguel Mission with crosses on top of it&#10;&#10;Description automatically generated">
            <a:extLst>
              <a:ext uri="{FF2B5EF4-FFF2-40B4-BE49-F238E27FC236}">
                <a16:creationId xmlns:a16="http://schemas.microsoft.com/office/drawing/2014/main" id="{89FD2B94-CBAF-FAC9-3118-61A012606B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5108" y="4409714"/>
            <a:ext cx="4572000" cy="3048000"/>
          </a:xfrm>
          <a:prstGeom prst="rect">
            <a:avLst/>
          </a:prstGeom>
        </p:spPr>
      </p:pic>
      <p:pic>
        <p:nvPicPr>
          <p:cNvPr id="7" name="Picture 6" descr="A building with a church behind it&#10;&#10;Description automatically generated">
            <a:extLst>
              <a:ext uri="{FF2B5EF4-FFF2-40B4-BE49-F238E27FC236}">
                <a16:creationId xmlns:a16="http://schemas.microsoft.com/office/drawing/2014/main" id="{5DD3DD9B-ABB4-932D-3CAA-6E51114108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5572" y="4409714"/>
            <a:ext cx="4572000" cy="3048000"/>
          </a:xfrm>
          <a:prstGeom prst="rect">
            <a:avLst/>
          </a:prstGeom>
        </p:spPr>
      </p:pic>
      <p:pic>
        <p:nvPicPr>
          <p:cNvPr id="9" name="Picture 8" descr="A wooden structure with a long beam over it&#10;&#10;Description automatically generated">
            <a:extLst>
              <a:ext uri="{FF2B5EF4-FFF2-40B4-BE49-F238E27FC236}">
                <a16:creationId xmlns:a16="http://schemas.microsoft.com/office/drawing/2014/main" id="{112E8C09-0395-FE5C-5630-8FCCF69AD4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644" y="4418741"/>
            <a:ext cx="4572000" cy="3048000"/>
          </a:xfrm>
          <a:prstGeom prst="rect">
            <a:avLst/>
          </a:prstGeom>
        </p:spPr>
      </p:pic>
    </p:spTree>
    <p:extLst>
      <p:ext uri="{BB962C8B-B14F-4D97-AF65-F5344CB8AC3E}">
        <p14:creationId xmlns:p14="http://schemas.microsoft.com/office/powerpoint/2010/main" val="2080356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75389F-81CE-6308-8F52-047C8F5D6613}"/>
              </a:ext>
            </a:extLst>
          </p:cNvPr>
          <p:cNvPicPr>
            <a:picLocks noChangeAspect="1"/>
          </p:cNvPicPr>
          <p:nvPr/>
        </p:nvPicPr>
        <p:blipFill>
          <a:blip r:embed="rId2"/>
          <a:stretch>
            <a:fillRect/>
          </a:stretch>
        </p:blipFill>
        <p:spPr>
          <a:xfrm>
            <a:off x="705644" y="1477962"/>
            <a:ext cx="11658600" cy="7005500"/>
          </a:xfrm>
          <a:prstGeom prst="rect">
            <a:avLst/>
          </a:prstGeom>
        </p:spPr>
      </p:pic>
      <p:sp>
        <p:nvSpPr>
          <p:cNvPr id="5" name="Title 1">
            <a:extLst>
              <a:ext uri="{FF2B5EF4-FFF2-40B4-BE49-F238E27FC236}">
                <a16:creationId xmlns:a16="http://schemas.microsoft.com/office/drawing/2014/main" id="{78F30CD5-87A7-E1FD-BEF3-389360726866}"/>
              </a:ext>
            </a:extLst>
          </p:cNvPr>
          <p:cNvSpPr>
            <a:spLocks noGrp="1"/>
          </p:cNvSpPr>
          <p:nvPr>
            <p:ph type="title"/>
          </p:nvPr>
        </p:nvSpPr>
        <p:spPr>
          <a:xfrm>
            <a:off x="1050478" y="169476"/>
            <a:ext cx="13178731" cy="1118739"/>
          </a:xfrm>
        </p:spPr>
        <p:txBody>
          <a:bodyPr anchor="t">
            <a:normAutofit fontScale="90000"/>
          </a:bodyPr>
          <a:lstStyle/>
          <a:p>
            <a:r>
              <a:rPr lang="en-US" sz="4500" b="1" dirty="0"/>
              <a:t>Ghost Ranch – Our Route</a:t>
            </a:r>
            <a:br>
              <a:rPr lang="en-US" sz="4500" b="1" dirty="0"/>
            </a:br>
            <a:r>
              <a:rPr lang="en-US" sz="4500" b="1" dirty="0"/>
              <a:t>Day 3</a:t>
            </a:r>
          </a:p>
        </p:txBody>
      </p:sp>
      <p:sp>
        <p:nvSpPr>
          <p:cNvPr id="9" name="TextBox 8">
            <a:extLst>
              <a:ext uri="{FF2B5EF4-FFF2-40B4-BE49-F238E27FC236}">
                <a16:creationId xmlns:a16="http://schemas.microsoft.com/office/drawing/2014/main" id="{614F6956-F7C6-DBD3-CBEA-6C5FC2D96443}"/>
              </a:ext>
            </a:extLst>
          </p:cNvPr>
          <p:cNvSpPr txBox="1"/>
          <p:nvPr/>
        </p:nvSpPr>
        <p:spPr>
          <a:xfrm>
            <a:off x="8020844" y="728845"/>
            <a:ext cx="2732928" cy="2585323"/>
          </a:xfrm>
          <a:prstGeom prst="rect">
            <a:avLst/>
          </a:prstGeom>
          <a:solidFill>
            <a:schemeClr val="bg1"/>
          </a:solidFill>
        </p:spPr>
        <p:txBody>
          <a:bodyPr wrap="none" rtlCol="0">
            <a:spAutoFit/>
          </a:bodyPr>
          <a:lstStyle/>
          <a:p>
            <a:r>
              <a:rPr lang="en-US" dirty="0"/>
              <a:t>Day 3 – Ghost Ranch</a:t>
            </a:r>
          </a:p>
          <a:p>
            <a:r>
              <a:rPr lang="en-US" dirty="0"/>
              <a:t>  - Taos</a:t>
            </a:r>
          </a:p>
          <a:p>
            <a:r>
              <a:rPr lang="en-US" dirty="0"/>
              <a:t>  - Rancho de Taos Church</a:t>
            </a:r>
          </a:p>
          <a:p>
            <a:r>
              <a:rPr lang="en-US" dirty="0"/>
              <a:t>    (Saint Francis od Assis)</a:t>
            </a:r>
          </a:p>
          <a:p>
            <a:r>
              <a:rPr lang="en-US" dirty="0"/>
              <a:t>  - Taos Pueblo</a:t>
            </a:r>
          </a:p>
          <a:p>
            <a:r>
              <a:rPr lang="en-US" dirty="0"/>
              <a:t>  - Rio Grande Gorge Bridge</a:t>
            </a:r>
            <a:br>
              <a:rPr lang="en-US" dirty="0"/>
            </a:br>
            <a:r>
              <a:rPr lang="en-US" dirty="0"/>
              <a:t>  - Earthship Community</a:t>
            </a:r>
            <a:br>
              <a:rPr lang="en-US" dirty="0"/>
            </a:br>
            <a:r>
              <a:rPr lang="en-US" dirty="0"/>
              <a:t>  - Highway 64 for </a:t>
            </a:r>
            <a:r>
              <a:rPr lang="en-US" dirty="0" err="1"/>
              <a:t>Apsen</a:t>
            </a:r>
            <a:endParaRPr lang="en-US" dirty="0"/>
          </a:p>
          <a:p>
            <a:r>
              <a:rPr lang="en-US" dirty="0"/>
              <a:t>  - Echo </a:t>
            </a:r>
            <a:r>
              <a:rPr lang="en-US" dirty="0" err="1"/>
              <a:t>Ampitheater</a:t>
            </a:r>
            <a:endParaRPr lang="en-US" dirty="0"/>
          </a:p>
        </p:txBody>
      </p:sp>
    </p:spTree>
    <p:extLst>
      <p:ext uri="{BB962C8B-B14F-4D97-AF65-F5344CB8AC3E}">
        <p14:creationId xmlns:p14="http://schemas.microsoft.com/office/powerpoint/2010/main" val="514511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8FF3E1-9C47-E946-A947-507F7C2213CB}"/>
              </a:ext>
            </a:extLst>
          </p:cNvPr>
          <p:cNvSpPr txBox="1"/>
          <p:nvPr/>
        </p:nvSpPr>
        <p:spPr>
          <a:xfrm>
            <a:off x="591344" y="234255"/>
            <a:ext cx="14097000" cy="1754326"/>
          </a:xfrm>
          <a:prstGeom prst="rect">
            <a:avLst/>
          </a:prstGeom>
          <a:noFill/>
        </p:spPr>
        <p:txBody>
          <a:bodyPr wrap="square" rtlCol="0">
            <a:spAutoFit/>
          </a:bodyPr>
          <a:lstStyle/>
          <a:p>
            <a:pPr algn="ctr"/>
            <a:r>
              <a:rPr lang="en-US" sz="5400" dirty="0"/>
              <a:t>Taos Pueblo – oldest occupied housing in US</a:t>
            </a:r>
          </a:p>
          <a:p>
            <a:pPr algn="ctr"/>
            <a:r>
              <a:rPr lang="en-US" sz="5400" dirty="0"/>
              <a:t>Opens at 10:00</a:t>
            </a:r>
          </a:p>
        </p:txBody>
      </p:sp>
      <p:pic>
        <p:nvPicPr>
          <p:cNvPr id="4" name="Picture 3" descr="A group of people standing in front of a building&#10;&#10;Description automatically generated">
            <a:extLst>
              <a:ext uri="{FF2B5EF4-FFF2-40B4-BE49-F238E27FC236}">
                <a16:creationId xmlns:a16="http://schemas.microsoft.com/office/drawing/2014/main" id="{DBB966A1-69AE-CFFF-0C90-F435E4073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994" y="1935162"/>
            <a:ext cx="9951700" cy="2686959"/>
          </a:xfrm>
          <a:prstGeom prst="rect">
            <a:avLst/>
          </a:prstGeom>
        </p:spPr>
      </p:pic>
      <p:pic>
        <p:nvPicPr>
          <p:cNvPr id="9" name="Picture 8" descr="A cemetery with many crosses&#10;&#10;Description automatically generated">
            <a:extLst>
              <a:ext uri="{FF2B5EF4-FFF2-40B4-BE49-F238E27FC236}">
                <a16:creationId xmlns:a16="http://schemas.microsoft.com/office/drawing/2014/main" id="{F80CC788-0D7B-B058-2603-EA3B53D85B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967" y="4684085"/>
            <a:ext cx="4660727" cy="3662555"/>
          </a:xfrm>
          <a:prstGeom prst="rect">
            <a:avLst/>
          </a:prstGeom>
        </p:spPr>
      </p:pic>
      <p:pic>
        <p:nvPicPr>
          <p:cNvPr id="11" name="Picture 10" descr="Two people standing in front of a building&#10;&#10;Description automatically generated">
            <a:extLst>
              <a:ext uri="{FF2B5EF4-FFF2-40B4-BE49-F238E27FC236}">
                <a16:creationId xmlns:a16="http://schemas.microsoft.com/office/drawing/2014/main" id="{93967402-87D9-2F21-991B-7DC081622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6244" y="4703249"/>
            <a:ext cx="4726800" cy="3714477"/>
          </a:xfrm>
          <a:prstGeom prst="rect">
            <a:avLst/>
          </a:prstGeom>
        </p:spPr>
      </p:pic>
    </p:spTree>
    <p:extLst>
      <p:ext uri="{BB962C8B-B14F-4D97-AF65-F5344CB8AC3E}">
        <p14:creationId xmlns:p14="http://schemas.microsoft.com/office/powerpoint/2010/main" val="3433558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8FF3E1-9C47-E946-A947-507F7C2213CB}"/>
              </a:ext>
            </a:extLst>
          </p:cNvPr>
          <p:cNvSpPr txBox="1"/>
          <p:nvPr/>
        </p:nvSpPr>
        <p:spPr>
          <a:xfrm>
            <a:off x="1848644" y="559097"/>
            <a:ext cx="7359719" cy="923330"/>
          </a:xfrm>
          <a:prstGeom prst="rect">
            <a:avLst/>
          </a:prstGeom>
          <a:noFill/>
        </p:spPr>
        <p:txBody>
          <a:bodyPr wrap="square" rtlCol="0">
            <a:spAutoFit/>
          </a:bodyPr>
          <a:lstStyle/>
          <a:p>
            <a:r>
              <a:rPr lang="en-US" sz="5400" dirty="0"/>
              <a:t>Rio Grand Gorge Bridge</a:t>
            </a:r>
          </a:p>
        </p:txBody>
      </p:sp>
      <p:pic>
        <p:nvPicPr>
          <p:cNvPr id="9" name="Picture 8" descr="Rio Grande Gorge Bridge over a canyon&#10;&#10;Description automatically generated">
            <a:extLst>
              <a:ext uri="{FF2B5EF4-FFF2-40B4-BE49-F238E27FC236}">
                <a16:creationId xmlns:a16="http://schemas.microsoft.com/office/drawing/2014/main" id="{A0204162-EBC3-4419-BB96-6F4FACFCDB8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a:off x="5963444" y="3230562"/>
            <a:ext cx="5078730" cy="3276600"/>
          </a:xfrm>
          <a:prstGeom prst="rect">
            <a:avLst/>
          </a:prstGeom>
        </p:spPr>
      </p:pic>
      <p:pic>
        <p:nvPicPr>
          <p:cNvPr id="11" name="Picture 10" descr="A sign on a dirt field&#10;&#10;Description automatically generated">
            <a:extLst>
              <a:ext uri="{FF2B5EF4-FFF2-40B4-BE49-F238E27FC236}">
                <a16:creationId xmlns:a16="http://schemas.microsoft.com/office/drawing/2014/main" id="{D89DE2E1-6095-F1F5-6A00-55CF5D81106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9000"/>
                    </a14:imgEffect>
                  </a14:imgLayer>
                </a14:imgProps>
              </a:ext>
              <a:ext uri="{28A0092B-C50C-407E-A947-70E740481C1C}">
                <a14:useLocalDpi xmlns:a14="http://schemas.microsoft.com/office/drawing/2010/main" val="0"/>
              </a:ext>
            </a:extLst>
          </a:blip>
          <a:stretch>
            <a:fillRect/>
          </a:stretch>
        </p:blipFill>
        <p:spPr>
          <a:xfrm>
            <a:off x="629444" y="1706562"/>
            <a:ext cx="4953000" cy="3302000"/>
          </a:xfrm>
          <a:prstGeom prst="rect">
            <a:avLst/>
          </a:prstGeom>
        </p:spPr>
      </p:pic>
      <p:pic>
        <p:nvPicPr>
          <p:cNvPr id="13" name="Picture 12" descr="A river running through a canyon&#10;&#10;Description automatically generated">
            <a:extLst>
              <a:ext uri="{FF2B5EF4-FFF2-40B4-BE49-F238E27FC236}">
                <a16:creationId xmlns:a16="http://schemas.microsoft.com/office/drawing/2014/main" id="{4C7110C2-1A87-8336-1DBA-6E80913EC82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9000"/>
                    </a14:imgEffect>
                  </a14:imgLayer>
                </a14:imgProps>
              </a:ext>
              <a:ext uri="{28A0092B-C50C-407E-A947-70E740481C1C}">
                <a14:useLocalDpi xmlns:a14="http://schemas.microsoft.com/office/drawing/2010/main" val="0"/>
              </a:ext>
            </a:extLst>
          </a:blip>
          <a:stretch>
            <a:fillRect/>
          </a:stretch>
        </p:blipFill>
        <p:spPr>
          <a:xfrm>
            <a:off x="653726" y="5194438"/>
            <a:ext cx="4928717" cy="3285811"/>
          </a:xfrm>
          <a:prstGeom prst="rect">
            <a:avLst/>
          </a:prstGeom>
        </p:spPr>
      </p:pic>
      <p:pic>
        <p:nvPicPr>
          <p:cNvPr id="15" name="Picture 14" descr="A river running through a dry area&#10;&#10;Description automatically generated">
            <a:extLst>
              <a:ext uri="{FF2B5EF4-FFF2-40B4-BE49-F238E27FC236}">
                <a16:creationId xmlns:a16="http://schemas.microsoft.com/office/drawing/2014/main" id="{FBED6ACD-0373-8ECC-0FD2-56785F065D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2160" y="2239962"/>
            <a:ext cx="3832860" cy="4876800"/>
          </a:xfrm>
          <a:prstGeom prst="rect">
            <a:avLst/>
          </a:prstGeom>
        </p:spPr>
      </p:pic>
    </p:spTree>
    <p:extLst>
      <p:ext uri="{BB962C8B-B14F-4D97-AF65-F5344CB8AC3E}">
        <p14:creationId xmlns:p14="http://schemas.microsoft.com/office/powerpoint/2010/main" val="2788299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B026-CB18-CC40-09E9-EABA91173F47}"/>
              </a:ext>
            </a:extLst>
          </p:cNvPr>
          <p:cNvSpPr>
            <a:spLocks noGrp="1"/>
          </p:cNvSpPr>
          <p:nvPr>
            <p:ph type="title"/>
          </p:nvPr>
        </p:nvSpPr>
        <p:spPr>
          <a:xfrm>
            <a:off x="4210845" y="61156"/>
            <a:ext cx="10634550" cy="990600"/>
          </a:xfrm>
        </p:spPr>
        <p:txBody>
          <a:bodyPr>
            <a:normAutofit/>
          </a:bodyPr>
          <a:lstStyle/>
          <a:p>
            <a:pPr algn="ctr"/>
            <a:r>
              <a:rPr lang="en-US" sz="6200" b="1" dirty="0">
                <a:latin typeface="+mn-lt"/>
              </a:rPr>
              <a:t>Georgia O'Keeffe Country</a:t>
            </a:r>
          </a:p>
        </p:txBody>
      </p:sp>
      <p:pic>
        <p:nvPicPr>
          <p:cNvPr id="4" name="Picture 3" descr="A picture containing mountain, flower, nature, plant&#10;&#10;Description automatically generated">
            <a:extLst>
              <a:ext uri="{FF2B5EF4-FFF2-40B4-BE49-F238E27FC236}">
                <a16:creationId xmlns:a16="http://schemas.microsoft.com/office/drawing/2014/main" id="{9A93F59E-8ABE-3C53-F5DA-FAF3B77D3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3499" y="1044510"/>
            <a:ext cx="6631895" cy="4421263"/>
          </a:xfrm>
          <a:prstGeom prst="rect">
            <a:avLst/>
          </a:prstGeom>
        </p:spPr>
      </p:pic>
      <p:pic>
        <p:nvPicPr>
          <p:cNvPr id="6" name="Picture 5" descr="A picture containing grass, outdoor, nature&#10;&#10;Description automatically generated">
            <a:extLst>
              <a:ext uri="{FF2B5EF4-FFF2-40B4-BE49-F238E27FC236}">
                <a16:creationId xmlns:a16="http://schemas.microsoft.com/office/drawing/2014/main" id="{A7A89033-8A73-DA2F-83EA-A9124CD24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445" y="5751340"/>
            <a:ext cx="14596949" cy="2558268"/>
          </a:xfrm>
          <a:prstGeom prst="rect">
            <a:avLst/>
          </a:prstGeom>
        </p:spPr>
      </p:pic>
      <p:pic>
        <p:nvPicPr>
          <p:cNvPr id="10" name="Picture 9" descr="A picture containing outdoor, valley, nature, mountain&#10;&#10;Description automatically generated">
            <a:extLst>
              <a:ext uri="{FF2B5EF4-FFF2-40B4-BE49-F238E27FC236}">
                <a16:creationId xmlns:a16="http://schemas.microsoft.com/office/drawing/2014/main" id="{82B1678A-69D1-A7CD-35E8-88A2FBA04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445" y="72803"/>
            <a:ext cx="3581400" cy="5390817"/>
          </a:xfrm>
          <a:prstGeom prst="rect">
            <a:avLst/>
          </a:prstGeom>
        </p:spPr>
      </p:pic>
      <p:sp>
        <p:nvSpPr>
          <p:cNvPr id="14" name="TextBox 13">
            <a:extLst>
              <a:ext uri="{FF2B5EF4-FFF2-40B4-BE49-F238E27FC236}">
                <a16:creationId xmlns:a16="http://schemas.microsoft.com/office/drawing/2014/main" id="{F5CAD1E2-18E3-B5A4-1ECA-A11290DAF069}"/>
              </a:ext>
            </a:extLst>
          </p:cNvPr>
          <p:cNvSpPr txBox="1"/>
          <p:nvPr/>
        </p:nvSpPr>
        <p:spPr>
          <a:xfrm>
            <a:off x="4134644" y="1842570"/>
            <a:ext cx="3581400" cy="3170099"/>
          </a:xfrm>
          <a:prstGeom prst="rect">
            <a:avLst/>
          </a:prstGeom>
          <a:noFill/>
        </p:spPr>
        <p:txBody>
          <a:bodyPr wrap="square" rtlCol="0">
            <a:spAutoFit/>
          </a:bodyPr>
          <a:lstStyle/>
          <a:p>
            <a:pPr algn="ctr"/>
            <a:r>
              <a:rPr lang="en-US" sz="8800" b="1" dirty="0">
                <a:solidFill>
                  <a:srgbClr val="D17367"/>
                </a:solidFill>
              </a:rPr>
              <a:t>Ghost </a:t>
            </a:r>
          </a:p>
          <a:p>
            <a:pPr algn="ctr"/>
            <a:r>
              <a:rPr lang="en-US" sz="8800" b="1" dirty="0">
                <a:solidFill>
                  <a:srgbClr val="D17367"/>
                </a:solidFill>
              </a:rPr>
              <a:t>Ranch</a:t>
            </a:r>
          </a:p>
          <a:p>
            <a:pPr algn="ctr"/>
            <a:r>
              <a:rPr lang="en-US" sz="2400" b="1" dirty="0">
                <a:solidFill>
                  <a:schemeClr val="bg1"/>
                </a:solidFill>
                <a:effectLst>
                  <a:outerShdw blurRad="50800" dist="38100" dir="2700000" algn="tl" rotWithShape="0">
                    <a:prstClr val="black"/>
                  </a:outerShdw>
                </a:effectLst>
                <a:latin typeface="+mn-lt"/>
              </a:rPr>
              <a:t>September 25-27, 2023</a:t>
            </a:r>
          </a:p>
        </p:txBody>
      </p:sp>
      <p:sp>
        <p:nvSpPr>
          <p:cNvPr id="15" name="TextBox 14">
            <a:extLst>
              <a:ext uri="{FF2B5EF4-FFF2-40B4-BE49-F238E27FC236}">
                <a16:creationId xmlns:a16="http://schemas.microsoft.com/office/drawing/2014/main" id="{F4DB9ABE-22E9-B942-47E1-3A5ACC338630}"/>
              </a:ext>
            </a:extLst>
          </p:cNvPr>
          <p:cNvSpPr txBox="1"/>
          <p:nvPr/>
        </p:nvSpPr>
        <p:spPr>
          <a:xfrm>
            <a:off x="1275025" y="5403952"/>
            <a:ext cx="1528239" cy="369332"/>
          </a:xfrm>
          <a:prstGeom prst="rect">
            <a:avLst/>
          </a:prstGeom>
          <a:noFill/>
        </p:spPr>
        <p:txBody>
          <a:bodyPr wrap="none" rtlCol="0">
            <a:spAutoFit/>
          </a:bodyPr>
          <a:lstStyle/>
          <a:p>
            <a:r>
              <a:rPr lang="en-US" b="1" dirty="0"/>
              <a:t>Chimney Rock</a:t>
            </a:r>
          </a:p>
        </p:txBody>
      </p:sp>
      <p:sp>
        <p:nvSpPr>
          <p:cNvPr id="16" name="TextBox 15">
            <a:extLst>
              <a:ext uri="{FF2B5EF4-FFF2-40B4-BE49-F238E27FC236}">
                <a16:creationId xmlns:a16="http://schemas.microsoft.com/office/drawing/2014/main" id="{1D3477F4-78F8-6BD2-50F8-BF78E0A44299}"/>
              </a:ext>
            </a:extLst>
          </p:cNvPr>
          <p:cNvSpPr txBox="1"/>
          <p:nvPr/>
        </p:nvSpPr>
        <p:spPr>
          <a:xfrm>
            <a:off x="9928462" y="5402017"/>
            <a:ext cx="3201967" cy="369332"/>
          </a:xfrm>
          <a:prstGeom prst="rect">
            <a:avLst/>
          </a:prstGeom>
          <a:noFill/>
        </p:spPr>
        <p:txBody>
          <a:bodyPr wrap="none" rtlCol="0">
            <a:spAutoFit/>
          </a:bodyPr>
          <a:lstStyle/>
          <a:p>
            <a:r>
              <a:rPr lang="en-US" b="1" dirty="0"/>
              <a:t>Chama River with Cottonwoods</a:t>
            </a:r>
          </a:p>
        </p:txBody>
      </p:sp>
      <p:sp>
        <p:nvSpPr>
          <p:cNvPr id="17" name="TextBox 16">
            <a:extLst>
              <a:ext uri="{FF2B5EF4-FFF2-40B4-BE49-F238E27FC236}">
                <a16:creationId xmlns:a16="http://schemas.microsoft.com/office/drawing/2014/main" id="{DAC47611-BB05-2F7A-0537-8F897E63557E}"/>
              </a:ext>
            </a:extLst>
          </p:cNvPr>
          <p:cNvSpPr txBox="1"/>
          <p:nvPr/>
        </p:nvSpPr>
        <p:spPr>
          <a:xfrm>
            <a:off x="5353427" y="8252647"/>
            <a:ext cx="4575035" cy="369332"/>
          </a:xfrm>
          <a:prstGeom prst="rect">
            <a:avLst/>
          </a:prstGeom>
          <a:noFill/>
        </p:spPr>
        <p:txBody>
          <a:bodyPr wrap="none" rtlCol="0">
            <a:spAutoFit/>
          </a:bodyPr>
          <a:lstStyle/>
          <a:p>
            <a:r>
              <a:rPr lang="en-US" b="1" dirty="0"/>
              <a:t>Panorama of Ghost Ranch from Chimney Rock</a:t>
            </a:r>
          </a:p>
        </p:txBody>
      </p:sp>
    </p:spTree>
    <p:extLst>
      <p:ext uri="{BB962C8B-B14F-4D97-AF65-F5344CB8AC3E}">
        <p14:creationId xmlns:p14="http://schemas.microsoft.com/office/powerpoint/2010/main" val="2195965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all made of glass bottles&#10;&#10;Description automatically generated">
            <a:extLst>
              <a:ext uri="{FF2B5EF4-FFF2-40B4-BE49-F238E27FC236}">
                <a16:creationId xmlns:a16="http://schemas.microsoft.com/office/drawing/2014/main" id="{CBE1E055-9A70-0486-C34A-1D8904249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0044" y="1073313"/>
            <a:ext cx="5247000" cy="3498000"/>
          </a:xfrm>
          <a:prstGeom prst="rect">
            <a:avLst/>
          </a:prstGeom>
        </p:spPr>
      </p:pic>
      <p:sp>
        <p:nvSpPr>
          <p:cNvPr id="8" name="TextBox 7">
            <a:extLst>
              <a:ext uri="{FF2B5EF4-FFF2-40B4-BE49-F238E27FC236}">
                <a16:creationId xmlns:a16="http://schemas.microsoft.com/office/drawing/2014/main" id="{408FF3E1-9C47-E946-A947-507F7C2213CB}"/>
              </a:ext>
            </a:extLst>
          </p:cNvPr>
          <p:cNvSpPr txBox="1"/>
          <p:nvPr/>
        </p:nvSpPr>
        <p:spPr>
          <a:xfrm>
            <a:off x="324644" y="258762"/>
            <a:ext cx="13171799" cy="830997"/>
          </a:xfrm>
          <a:prstGeom prst="rect">
            <a:avLst/>
          </a:prstGeom>
          <a:noFill/>
        </p:spPr>
        <p:txBody>
          <a:bodyPr wrap="square" rtlCol="0">
            <a:spAutoFit/>
          </a:bodyPr>
          <a:lstStyle/>
          <a:p>
            <a:r>
              <a:rPr lang="en-US" sz="4800" dirty="0"/>
              <a:t>Earthship Development (These are people’s home)</a:t>
            </a:r>
          </a:p>
        </p:txBody>
      </p:sp>
      <p:pic>
        <p:nvPicPr>
          <p:cNvPr id="3" name="Picture 2" descr="A building with tires around it&#10;&#10;Description automatically generated">
            <a:extLst>
              <a:ext uri="{FF2B5EF4-FFF2-40B4-BE49-F238E27FC236}">
                <a16:creationId xmlns:a16="http://schemas.microsoft.com/office/drawing/2014/main" id="{1C7CF913-D3A8-54CE-15D4-961454D4B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843" y="4837962"/>
            <a:ext cx="5361299" cy="3574199"/>
          </a:xfrm>
          <a:prstGeom prst="rect">
            <a:avLst/>
          </a:prstGeom>
        </p:spPr>
      </p:pic>
      <p:pic>
        <p:nvPicPr>
          <p:cNvPr id="7" name="Picture 6" descr="A door with a glass window&#10;&#10;Description automatically generated">
            <a:extLst>
              <a:ext uri="{FF2B5EF4-FFF2-40B4-BE49-F238E27FC236}">
                <a16:creationId xmlns:a16="http://schemas.microsoft.com/office/drawing/2014/main" id="{2D684ABE-B323-4B08-5C67-6FC2CBF73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443" y="4837962"/>
            <a:ext cx="5579100" cy="3719400"/>
          </a:xfrm>
          <a:prstGeom prst="rect">
            <a:avLst/>
          </a:prstGeom>
        </p:spPr>
      </p:pic>
      <p:pic>
        <p:nvPicPr>
          <p:cNvPr id="12" name="Picture 11" descr="A green house with a door and a glass door&#10;&#10;Description automatically generated">
            <a:extLst>
              <a:ext uri="{FF2B5EF4-FFF2-40B4-BE49-F238E27FC236}">
                <a16:creationId xmlns:a16="http://schemas.microsoft.com/office/drawing/2014/main" id="{BD482609-ED1A-7338-566B-F9DB3CE29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7343" y="1159665"/>
            <a:ext cx="5117472" cy="3411648"/>
          </a:xfrm>
          <a:prstGeom prst="rect">
            <a:avLst/>
          </a:prstGeom>
        </p:spPr>
      </p:pic>
    </p:spTree>
    <p:extLst>
      <p:ext uri="{BB962C8B-B14F-4D97-AF65-F5344CB8AC3E}">
        <p14:creationId xmlns:p14="http://schemas.microsoft.com/office/powerpoint/2010/main" val="2901517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8FF3E1-9C47-E946-A947-507F7C2213CB}"/>
              </a:ext>
            </a:extLst>
          </p:cNvPr>
          <p:cNvSpPr txBox="1"/>
          <p:nvPr/>
        </p:nvSpPr>
        <p:spPr>
          <a:xfrm>
            <a:off x="4134644" y="182562"/>
            <a:ext cx="5715000" cy="830997"/>
          </a:xfrm>
          <a:prstGeom prst="rect">
            <a:avLst/>
          </a:prstGeom>
          <a:noFill/>
        </p:spPr>
        <p:txBody>
          <a:bodyPr wrap="square" rtlCol="0">
            <a:spAutoFit/>
          </a:bodyPr>
          <a:lstStyle/>
          <a:p>
            <a:r>
              <a:rPr lang="en-US" sz="4800" dirty="0"/>
              <a:t>Highway 64 for Aspen</a:t>
            </a:r>
          </a:p>
        </p:txBody>
      </p:sp>
      <p:pic>
        <p:nvPicPr>
          <p:cNvPr id="2" name="Picture 1" descr="A field of grass with trees in the back&#10;&#10;Description automatically generated with low confidence">
            <a:extLst>
              <a:ext uri="{FF2B5EF4-FFF2-40B4-BE49-F238E27FC236}">
                <a16:creationId xmlns:a16="http://schemas.microsoft.com/office/drawing/2014/main" id="{91ABF784-2023-34C0-B135-D559107D3D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04" y="4814554"/>
            <a:ext cx="4731543" cy="3154362"/>
          </a:xfrm>
          <a:prstGeom prst="rect">
            <a:avLst/>
          </a:prstGeom>
        </p:spPr>
      </p:pic>
      <p:pic>
        <p:nvPicPr>
          <p:cNvPr id="4" name="Picture 3" descr="A picture containing outdoor, mountain, grass, nature&#10;&#10;Description automatically generated">
            <a:extLst>
              <a:ext uri="{FF2B5EF4-FFF2-40B4-BE49-F238E27FC236}">
                <a16:creationId xmlns:a16="http://schemas.microsoft.com/office/drawing/2014/main" id="{9456BDB0-0A5D-AD04-B5D3-87E6B07E8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90" y="1129550"/>
            <a:ext cx="4744244" cy="3157888"/>
          </a:xfrm>
          <a:prstGeom prst="rect">
            <a:avLst/>
          </a:prstGeom>
        </p:spPr>
      </p:pic>
      <p:pic>
        <p:nvPicPr>
          <p:cNvPr id="6" name="Picture 5" descr="A picture containing grass, mountain, sky, outdoor&#10;&#10;Description automatically generated">
            <a:extLst>
              <a:ext uri="{FF2B5EF4-FFF2-40B4-BE49-F238E27FC236}">
                <a16:creationId xmlns:a16="http://schemas.microsoft.com/office/drawing/2014/main" id="{D4FE4F65-6B1A-A6B8-10C6-6750DF849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2333" y="1093225"/>
            <a:ext cx="4731543" cy="3154362"/>
          </a:xfrm>
          <a:prstGeom prst="rect">
            <a:avLst/>
          </a:prstGeom>
        </p:spPr>
      </p:pic>
      <p:pic>
        <p:nvPicPr>
          <p:cNvPr id="9" name="Picture 8" descr="A mountain with trees and mountains in the background&#10;&#10;Description automatically generated">
            <a:extLst>
              <a:ext uri="{FF2B5EF4-FFF2-40B4-BE49-F238E27FC236}">
                <a16:creationId xmlns:a16="http://schemas.microsoft.com/office/drawing/2014/main" id="{B9CC4F1E-78A5-2BA5-5A3A-1AA5D822F3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2376" y="1165875"/>
            <a:ext cx="4637902" cy="3117543"/>
          </a:xfrm>
          <a:prstGeom prst="rect">
            <a:avLst/>
          </a:prstGeom>
        </p:spPr>
      </p:pic>
      <p:sp>
        <p:nvSpPr>
          <p:cNvPr id="10" name="TextBox 9">
            <a:extLst>
              <a:ext uri="{FF2B5EF4-FFF2-40B4-BE49-F238E27FC236}">
                <a16:creationId xmlns:a16="http://schemas.microsoft.com/office/drawing/2014/main" id="{F49A78DD-74A0-4E6C-74CC-36B8438B9824}"/>
              </a:ext>
            </a:extLst>
          </p:cNvPr>
          <p:cNvSpPr txBox="1"/>
          <p:nvPr/>
        </p:nvSpPr>
        <p:spPr>
          <a:xfrm>
            <a:off x="59858" y="7985249"/>
            <a:ext cx="4865434" cy="369332"/>
          </a:xfrm>
          <a:prstGeom prst="rect">
            <a:avLst/>
          </a:prstGeom>
          <a:noFill/>
        </p:spPr>
        <p:txBody>
          <a:bodyPr wrap="none" rtlCol="0">
            <a:spAutoFit/>
          </a:bodyPr>
          <a:lstStyle/>
          <a:p>
            <a:r>
              <a:rPr lang="en-US" b="1" dirty="0"/>
              <a:t>Along Highway 64 Tierra Amarilla to Tres Piedras </a:t>
            </a:r>
          </a:p>
        </p:txBody>
      </p:sp>
      <p:sp>
        <p:nvSpPr>
          <p:cNvPr id="11" name="TextBox 10">
            <a:extLst>
              <a:ext uri="{FF2B5EF4-FFF2-40B4-BE49-F238E27FC236}">
                <a16:creationId xmlns:a16="http://schemas.microsoft.com/office/drawing/2014/main" id="{0A412EDE-3F6F-A71E-4A78-805E27017971}"/>
              </a:ext>
            </a:extLst>
          </p:cNvPr>
          <p:cNvSpPr txBox="1"/>
          <p:nvPr/>
        </p:nvSpPr>
        <p:spPr>
          <a:xfrm>
            <a:off x="5818995" y="808512"/>
            <a:ext cx="3116687" cy="369332"/>
          </a:xfrm>
          <a:prstGeom prst="rect">
            <a:avLst/>
          </a:prstGeom>
          <a:noFill/>
        </p:spPr>
        <p:txBody>
          <a:bodyPr wrap="none" rtlCol="0">
            <a:spAutoFit/>
          </a:bodyPr>
          <a:lstStyle/>
          <a:p>
            <a:r>
              <a:rPr lang="en-US" b="1" dirty="0"/>
              <a:t>Brazos Summit on Highway 64 </a:t>
            </a:r>
          </a:p>
        </p:txBody>
      </p:sp>
      <p:sp>
        <p:nvSpPr>
          <p:cNvPr id="13" name="TextBox 12">
            <a:extLst>
              <a:ext uri="{FF2B5EF4-FFF2-40B4-BE49-F238E27FC236}">
                <a16:creationId xmlns:a16="http://schemas.microsoft.com/office/drawing/2014/main" id="{CF26852F-7F4E-0C49-2148-DC3FCEE87E19}"/>
              </a:ext>
            </a:extLst>
          </p:cNvPr>
          <p:cNvSpPr txBox="1"/>
          <p:nvPr/>
        </p:nvSpPr>
        <p:spPr>
          <a:xfrm>
            <a:off x="1733274" y="4366330"/>
            <a:ext cx="1422825" cy="369332"/>
          </a:xfrm>
          <a:prstGeom prst="rect">
            <a:avLst/>
          </a:prstGeom>
          <a:noFill/>
        </p:spPr>
        <p:txBody>
          <a:bodyPr wrap="none" rtlCol="0">
            <a:spAutoFit/>
          </a:bodyPr>
          <a:lstStyle/>
          <a:p>
            <a:r>
              <a:rPr lang="en-US" b="1" dirty="0"/>
              <a:t>August 2006 </a:t>
            </a:r>
          </a:p>
        </p:txBody>
      </p:sp>
      <p:sp>
        <p:nvSpPr>
          <p:cNvPr id="14" name="TextBox 13">
            <a:extLst>
              <a:ext uri="{FF2B5EF4-FFF2-40B4-BE49-F238E27FC236}">
                <a16:creationId xmlns:a16="http://schemas.microsoft.com/office/drawing/2014/main" id="{5432106A-1057-2E35-5FD3-C24D0EACF0CB}"/>
              </a:ext>
            </a:extLst>
          </p:cNvPr>
          <p:cNvSpPr txBox="1"/>
          <p:nvPr/>
        </p:nvSpPr>
        <p:spPr>
          <a:xfrm>
            <a:off x="11839349" y="4395212"/>
            <a:ext cx="1825500" cy="369332"/>
          </a:xfrm>
          <a:prstGeom prst="rect">
            <a:avLst/>
          </a:prstGeom>
          <a:noFill/>
        </p:spPr>
        <p:txBody>
          <a:bodyPr wrap="none" rtlCol="0">
            <a:spAutoFit/>
          </a:bodyPr>
          <a:lstStyle/>
          <a:p>
            <a:r>
              <a:rPr lang="en-US" b="1" dirty="0"/>
              <a:t>October 23, 2018</a:t>
            </a:r>
          </a:p>
        </p:txBody>
      </p:sp>
      <p:sp>
        <p:nvSpPr>
          <p:cNvPr id="15" name="TextBox 14">
            <a:extLst>
              <a:ext uri="{FF2B5EF4-FFF2-40B4-BE49-F238E27FC236}">
                <a16:creationId xmlns:a16="http://schemas.microsoft.com/office/drawing/2014/main" id="{367F6485-7BDA-8BB8-5D40-8AD4BE612D07}"/>
              </a:ext>
            </a:extLst>
          </p:cNvPr>
          <p:cNvSpPr txBox="1"/>
          <p:nvPr/>
        </p:nvSpPr>
        <p:spPr>
          <a:xfrm>
            <a:off x="6478327" y="4373674"/>
            <a:ext cx="2566536" cy="369332"/>
          </a:xfrm>
          <a:prstGeom prst="rect">
            <a:avLst/>
          </a:prstGeom>
          <a:noFill/>
        </p:spPr>
        <p:txBody>
          <a:bodyPr wrap="none" rtlCol="0">
            <a:spAutoFit/>
          </a:bodyPr>
          <a:lstStyle/>
          <a:p>
            <a:r>
              <a:rPr lang="en-US" b="1" dirty="0"/>
              <a:t>Stock Photo – Peak Color</a:t>
            </a:r>
          </a:p>
        </p:txBody>
      </p:sp>
      <p:pic>
        <p:nvPicPr>
          <p:cNvPr id="17" name="Picture 16" descr="A forest of trees in the mountains&#10;&#10;Description automatically generated">
            <a:extLst>
              <a:ext uri="{FF2B5EF4-FFF2-40B4-BE49-F238E27FC236}">
                <a16:creationId xmlns:a16="http://schemas.microsoft.com/office/drawing/2014/main" id="{069A6841-53BA-9DAE-9F56-0E9A7DCCC2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2376" y="4833262"/>
            <a:ext cx="4572000" cy="3048000"/>
          </a:xfrm>
          <a:prstGeom prst="rect">
            <a:avLst/>
          </a:prstGeom>
        </p:spPr>
      </p:pic>
      <p:pic>
        <p:nvPicPr>
          <p:cNvPr id="19" name="Picture 18" descr="A group of trees with yellow leaves&#10;&#10;Description automatically generated">
            <a:extLst>
              <a:ext uri="{FF2B5EF4-FFF2-40B4-BE49-F238E27FC236}">
                <a16:creationId xmlns:a16="http://schemas.microsoft.com/office/drawing/2014/main" id="{23C57B9E-D5F3-7E73-BFF4-A777E1FDF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1920" y="4836715"/>
            <a:ext cx="2362200" cy="3544685"/>
          </a:xfrm>
          <a:prstGeom prst="rect">
            <a:avLst/>
          </a:prstGeom>
        </p:spPr>
      </p:pic>
    </p:spTree>
    <p:extLst>
      <p:ext uri="{BB962C8B-B14F-4D97-AF65-F5344CB8AC3E}">
        <p14:creationId xmlns:p14="http://schemas.microsoft.com/office/powerpoint/2010/main" val="2307111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ACDD-FA1F-056D-D47C-81B4C4C765C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95D738C-3BE5-2E8B-14F0-4940232E077D}"/>
              </a:ext>
            </a:extLst>
          </p:cNvPr>
          <p:cNvSpPr>
            <a:spLocks noGrp="1"/>
          </p:cNvSpPr>
          <p:nvPr>
            <p:ph idx="1"/>
          </p:nvPr>
        </p:nvSpPr>
        <p:spPr/>
        <p:txBody>
          <a:bodyPr>
            <a:normAutofit/>
          </a:bodyPr>
          <a:lstStyle/>
          <a:p>
            <a:r>
              <a:rPr lang="en-US" i="1" dirty="0"/>
              <a:t>Photographing the Southwest </a:t>
            </a:r>
            <a:r>
              <a:rPr lang="en-US" dirty="0"/>
              <a:t>by Laurent </a:t>
            </a:r>
            <a:r>
              <a:rPr lang="en-US" dirty="0" err="1"/>
              <a:t>Martrès</a:t>
            </a:r>
            <a:endParaRPr lang="en-US" dirty="0"/>
          </a:p>
          <a:p>
            <a:pPr lvl="1"/>
            <a:r>
              <a:rPr lang="en-US" dirty="0"/>
              <a:t>Volume 1 – Southern Utah</a:t>
            </a:r>
          </a:p>
          <a:p>
            <a:pPr lvl="1"/>
            <a:r>
              <a:rPr lang="en-US" dirty="0"/>
              <a:t>Volume 2 – Arizona</a:t>
            </a:r>
          </a:p>
          <a:p>
            <a:pPr lvl="1"/>
            <a:r>
              <a:rPr lang="en-US" b="1" dirty="0"/>
              <a:t>Volume 3 – Colorado and New Mexico (a little of Texas)</a:t>
            </a:r>
          </a:p>
          <a:p>
            <a:pPr lvl="1"/>
            <a:endParaRPr lang="en-US" dirty="0"/>
          </a:p>
          <a:p>
            <a:r>
              <a:rPr lang="en-US" i="1" dirty="0"/>
              <a:t>Artist on the Loose. Colorado and New Mexico, 2022 </a:t>
            </a:r>
            <a:r>
              <a:rPr lang="en-US" dirty="0"/>
              <a:t>by various</a:t>
            </a:r>
          </a:p>
          <a:p>
            <a:pPr marL="0" indent="0">
              <a:buNone/>
            </a:pPr>
            <a:r>
              <a:rPr lang="en-US" dirty="0">
                <a:hlinkClick r:id="rId2"/>
              </a:rPr>
              <a:t>Artists on the Loose by Alan Whiteside | Blurb Books</a:t>
            </a:r>
            <a:endParaRPr lang="en-US" dirty="0"/>
          </a:p>
          <a:p>
            <a:pPr marL="0" indent="0" algn="l">
              <a:buNone/>
            </a:pPr>
            <a:r>
              <a:rPr lang="en-US" sz="2400" b="0" i="1" dirty="0">
                <a:solidFill>
                  <a:srgbClr val="595959"/>
                </a:solidFill>
                <a:effectLst/>
                <a:latin typeface="proxima-nova"/>
              </a:rPr>
              <a:t>The culmination of an extraordinary journey: an extended Dallas Camera Club "Fall Colors in Colorado" field trip. Six artists, two cars, ten days, and an exuberance of creative spirit. Contains 20 images from each photographer, watercolor sketches, and haiku poetry reflecting the 15 venues we explored, plus brief descriptions and directions to each of the locations.</a:t>
            </a:r>
          </a:p>
          <a:p>
            <a:endParaRPr lang="en-US" i="1" dirty="0"/>
          </a:p>
        </p:txBody>
      </p:sp>
    </p:spTree>
    <p:extLst>
      <p:ext uri="{BB962C8B-B14F-4D97-AF65-F5344CB8AC3E}">
        <p14:creationId xmlns:p14="http://schemas.microsoft.com/office/powerpoint/2010/main" val="2455434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F7F71B-D941-9097-898F-A0A3E4FE8A2A}"/>
              </a:ext>
            </a:extLst>
          </p:cNvPr>
          <p:cNvSpPr>
            <a:spLocks noGrp="1"/>
          </p:cNvSpPr>
          <p:nvPr>
            <p:ph type="title"/>
          </p:nvPr>
        </p:nvSpPr>
        <p:spPr>
          <a:xfrm>
            <a:off x="1048552" y="124230"/>
            <a:ext cx="13178731" cy="867972"/>
          </a:xfrm>
        </p:spPr>
        <p:txBody>
          <a:bodyPr/>
          <a:lstStyle/>
          <a:p>
            <a:r>
              <a:rPr lang="en-US" dirty="0"/>
              <a:t>Important Times</a:t>
            </a:r>
          </a:p>
        </p:txBody>
      </p:sp>
      <p:sp>
        <p:nvSpPr>
          <p:cNvPr id="4" name="Content Placeholder 3">
            <a:extLst>
              <a:ext uri="{FF2B5EF4-FFF2-40B4-BE49-F238E27FC236}">
                <a16:creationId xmlns:a16="http://schemas.microsoft.com/office/drawing/2014/main" id="{2D96F9FC-FE0D-9471-FDDC-D86F1D54170E}"/>
              </a:ext>
            </a:extLst>
          </p:cNvPr>
          <p:cNvSpPr>
            <a:spLocks noGrp="1"/>
          </p:cNvSpPr>
          <p:nvPr>
            <p:ph idx="1"/>
          </p:nvPr>
        </p:nvSpPr>
        <p:spPr>
          <a:xfrm>
            <a:off x="858044" y="1096962"/>
            <a:ext cx="13178731" cy="3685814"/>
          </a:xfrm>
        </p:spPr>
        <p:txBody>
          <a:bodyPr>
            <a:normAutofit/>
          </a:bodyPr>
          <a:lstStyle/>
          <a:p>
            <a:pPr marL="0" indent="0" algn="l" fontAlgn="base">
              <a:buNone/>
            </a:pPr>
            <a:r>
              <a:rPr lang="en-US" sz="2400" b="0" i="0" dirty="0">
                <a:solidFill>
                  <a:srgbClr val="474747"/>
                </a:solidFill>
                <a:effectLst/>
                <a:latin typeface="Open Sans" panose="020B0606030504020204" pitchFamily="34" charset="0"/>
              </a:rPr>
              <a:t>  </a:t>
            </a:r>
            <a:r>
              <a:rPr lang="en-US" sz="2400" b="1" i="0" dirty="0">
                <a:solidFill>
                  <a:srgbClr val="474747"/>
                </a:solidFill>
                <a:effectLst/>
                <a:latin typeface="Open Sans" panose="020B0606030504020204" pitchFamily="34" charset="0"/>
              </a:rPr>
              <a:t>Mealtimes at Ghost Ranch</a:t>
            </a:r>
          </a:p>
          <a:p>
            <a:pPr lvl="1" fontAlgn="base"/>
            <a:r>
              <a:rPr lang="en-US" sz="2400" b="0" i="0" dirty="0">
                <a:solidFill>
                  <a:srgbClr val="474747"/>
                </a:solidFill>
                <a:effectLst/>
                <a:latin typeface="Open Sans" panose="020B0606030504020204" pitchFamily="34" charset="0"/>
              </a:rPr>
              <a:t>7:30-8:30 a.m. – Breakfast</a:t>
            </a:r>
          </a:p>
          <a:p>
            <a:pPr lvl="1" fontAlgn="base"/>
            <a:r>
              <a:rPr lang="en-US" sz="2400" b="0" i="0" dirty="0">
                <a:solidFill>
                  <a:srgbClr val="474747"/>
                </a:solidFill>
                <a:effectLst/>
                <a:latin typeface="Open Sans" panose="020B0606030504020204" pitchFamily="34" charset="0"/>
              </a:rPr>
              <a:t>Noon-1:00 p.m. – Lunch</a:t>
            </a:r>
          </a:p>
          <a:p>
            <a:pPr lvl="1" fontAlgn="base"/>
            <a:r>
              <a:rPr lang="en-US" sz="2400" b="0" i="0" dirty="0">
                <a:solidFill>
                  <a:srgbClr val="474747"/>
                </a:solidFill>
                <a:effectLst/>
                <a:latin typeface="Open Sans" panose="020B0606030504020204" pitchFamily="34" charset="0"/>
              </a:rPr>
              <a:t>5:30-6:30 p.m. – Dinner</a:t>
            </a:r>
            <a:endParaRPr lang="en-US" sz="2400" dirty="0">
              <a:solidFill>
                <a:srgbClr val="474747"/>
              </a:solidFill>
              <a:latin typeface="Open Sans" panose="020B0606030504020204" pitchFamily="34" charset="0"/>
            </a:endParaRPr>
          </a:p>
          <a:p>
            <a:pPr marL="0" indent="0" algn="l" fontAlgn="base">
              <a:buNone/>
            </a:pPr>
            <a:r>
              <a:rPr lang="en-US" sz="2400" b="1" dirty="0">
                <a:solidFill>
                  <a:srgbClr val="474747"/>
                </a:solidFill>
                <a:latin typeface="Open Sans" panose="020B0606030504020204" pitchFamily="34" charset="0"/>
              </a:rPr>
              <a:t>        </a:t>
            </a:r>
            <a:r>
              <a:rPr lang="en-US" sz="2400" b="1" u="sng" dirty="0">
                <a:solidFill>
                  <a:srgbClr val="474747"/>
                </a:solidFill>
                <a:latin typeface="Open Sans" panose="020B0606030504020204" pitchFamily="34" charset="0"/>
              </a:rPr>
              <a:t>Date</a:t>
            </a:r>
            <a:r>
              <a:rPr lang="en-US" sz="2400" b="1" dirty="0">
                <a:solidFill>
                  <a:srgbClr val="474747"/>
                </a:solidFill>
                <a:latin typeface="Open Sans" panose="020B0606030504020204" pitchFamily="34" charset="0"/>
              </a:rPr>
              <a:t>	</a:t>
            </a:r>
            <a:r>
              <a:rPr lang="en-US" sz="2400" b="1" u="sng" dirty="0">
                <a:solidFill>
                  <a:srgbClr val="474747"/>
                </a:solidFill>
                <a:latin typeface="Open Sans" panose="020B0606030504020204" pitchFamily="34" charset="0"/>
              </a:rPr>
              <a:t>Sunrise</a:t>
            </a:r>
            <a:r>
              <a:rPr lang="en-US" sz="2400" b="1" dirty="0">
                <a:solidFill>
                  <a:srgbClr val="474747"/>
                </a:solidFill>
                <a:latin typeface="Open Sans" panose="020B0606030504020204" pitchFamily="34" charset="0"/>
              </a:rPr>
              <a:t>		    </a:t>
            </a:r>
            <a:r>
              <a:rPr lang="en-US" sz="2400" b="1" u="sng" dirty="0">
                <a:solidFill>
                  <a:srgbClr val="474747"/>
                </a:solidFill>
                <a:latin typeface="Open Sans" panose="020B0606030504020204" pitchFamily="34" charset="0"/>
              </a:rPr>
              <a:t>Sunset</a:t>
            </a:r>
            <a:r>
              <a:rPr lang="en-US" sz="2400" b="1" dirty="0">
                <a:solidFill>
                  <a:srgbClr val="474747"/>
                </a:solidFill>
                <a:latin typeface="Open Sans" panose="020B0606030504020204" pitchFamily="34" charset="0"/>
              </a:rPr>
              <a:t>          </a:t>
            </a:r>
          </a:p>
          <a:p>
            <a:pPr marL="0" indent="0" algn="l" fontAlgn="base">
              <a:buNone/>
            </a:pPr>
            <a:r>
              <a:rPr lang="pt-BR" sz="2400" dirty="0">
                <a:solidFill>
                  <a:srgbClr val="474747"/>
                </a:solidFill>
                <a:latin typeface="Open Sans" panose="020B0606030504020204" pitchFamily="34" charset="0"/>
              </a:rPr>
              <a:t>     09/25/2023	06:56:48 AM	06:57:45 PM</a:t>
            </a:r>
          </a:p>
          <a:p>
            <a:pPr marL="0" indent="0" algn="l" fontAlgn="base">
              <a:buNone/>
            </a:pPr>
            <a:r>
              <a:rPr lang="pt-BR" sz="2400" dirty="0">
                <a:solidFill>
                  <a:srgbClr val="474747"/>
                </a:solidFill>
                <a:latin typeface="Open Sans" panose="020B0606030504020204" pitchFamily="34" charset="0"/>
              </a:rPr>
              <a:t>     09/26/2023	06:57:36 AM	06:56:16 PM</a:t>
            </a:r>
          </a:p>
          <a:p>
            <a:pPr marL="0" indent="0" algn="l" fontAlgn="base">
              <a:buNone/>
            </a:pPr>
            <a:r>
              <a:rPr lang="pt-BR" sz="2400" dirty="0">
                <a:solidFill>
                  <a:srgbClr val="474747"/>
                </a:solidFill>
                <a:latin typeface="Open Sans" panose="020B0606030504020204" pitchFamily="34" charset="0"/>
              </a:rPr>
              <a:t>     09/27/2023	06:58:25 AM	06:54:47 PM</a:t>
            </a:r>
            <a:endParaRPr lang="en-US" sz="2400" dirty="0">
              <a:solidFill>
                <a:srgbClr val="474747"/>
              </a:solidFill>
              <a:latin typeface="Open Sans" panose="020B0606030504020204" pitchFamily="34" charset="0"/>
            </a:endParaRPr>
          </a:p>
          <a:p>
            <a:pPr marL="0" indent="0" algn="l" fontAlgn="base">
              <a:buNone/>
            </a:pPr>
            <a:endParaRPr lang="en-US" dirty="0"/>
          </a:p>
        </p:txBody>
      </p:sp>
      <p:sp>
        <p:nvSpPr>
          <p:cNvPr id="12" name="TextBox 11">
            <a:extLst>
              <a:ext uri="{FF2B5EF4-FFF2-40B4-BE49-F238E27FC236}">
                <a16:creationId xmlns:a16="http://schemas.microsoft.com/office/drawing/2014/main" id="{EC1C052D-6828-AFBC-C7DD-45CD71F500C8}"/>
              </a:ext>
            </a:extLst>
          </p:cNvPr>
          <p:cNvSpPr txBox="1"/>
          <p:nvPr/>
        </p:nvSpPr>
        <p:spPr>
          <a:xfrm>
            <a:off x="1162844" y="4983162"/>
            <a:ext cx="3810000" cy="2308324"/>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b="1" dirty="0">
                <a:latin typeface="Open Sans" panose="020B0606030504020204" pitchFamily="34" charset="0"/>
                <a:ea typeface="Open Sans" panose="020B0606030504020204" pitchFamily="34" charset="0"/>
                <a:cs typeface="Open Sans" panose="020B0606030504020204" pitchFamily="34" charset="0"/>
              </a:rPr>
              <a:t>Moon	</a:t>
            </a:r>
          </a:p>
          <a:p>
            <a:r>
              <a:rPr lang="en-US" sz="2400" b="1" u="sng" dirty="0">
                <a:latin typeface="Open Sans" panose="020B0606030504020204" pitchFamily="34" charset="0"/>
                <a:ea typeface="Open Sans" panose="020B0606030504020204" pitchFamily="34" charset="0"/>
                <a:cs typeface="Open Sans" panose="020B0606030504020204" pitchFamily="34" charset="0"/>
              </a:rPr>
              <a:t>Date</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en-US" sz="2400" b="1" u="sng" dirty="0">
                <a:latin typeface="Open Sans" panose="020B0606030504020204" pitchFamily="34" charset="0"/>
                <a:ea typeface="Open Sans" panose="020B0606030504020204" pitchFamily="34" charset="0"/>
                <a:cs typeface="Open Sans" panose="020B0606030504020204" pitchFamily="34" charset="0"/>
              </a:rPr>
              <a:t>Rise</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en-US" sz="2400" b="1" u="sng" dirty="0">
                <a:latin typeface="Open Sans" panose="020B0606030504020204" pitchFamily="34" charset="0"/>
                <a:ea typeface="Open Sans" panose="020B0606030504020204" pitchFamily="34" charset="0"/>
                <a:cs typeface="Open Sans" panose="020B0606030504020204" pitchFamily="34" charset="0"/>
              </a:rPr>
              <a:t>%</a:t>
            </a:r>
          </a:p>
          <a:p>
            <a:r>
              <a:rPr lang="en-US" sz="2400" dirty="0">
                <a:latin typeface="Open Sans" panose="020B0606030504020204" pitchFamily="34" charset="0"/>
                <a:ea typeface="Open Sans" panose="020B0606030504020204" pitchFamily="34" charset="0"/>
                <a:cs typeface="Open Sans" panose="020B0606030504020204" pitchFamily="34" charset="0"/>
              </a:rPr>
              <a:t>25-Sep  5:07PM    83</a:t>
            </a:r>
          </a:p>
          <a:p>
            <a:r>
              <a:rPr lang="en-US" sz="2400" dirty="0">
                <a:latin typeface="Open Sans" panose="020B0606030504020204" pitchFamily="34" charset="0"/>
                <a:ea typeface="Open Sans" panose="020B0606030504020204" pitchFamily="34" charset="0"/>
                <a:cs typeface="Open Sans" panose="020B0606030504020204" pitchFamily="34" charset="0"/>
              </a:rPr>
              <a:t>26-Sep  5:44 PM   92</a:t>
            </a:r>
          </a:p>
          <a:p>
            <a:r>
              <a:rPr lang="en-US" sz="2400" dirty="0">
                <a:latin typeface="Open Sans" panose="020B0606030504020204" pitchFamily="34" charset="0"/>
                <a:ea typeface="Open Sans" panose="020B0606030504020204" pitchFamily="34" charset="0"/>
                <a:cs typeface="Open Sans" panose="020B0606030504020204" pitchFamily="34" charset="0"/>
              </a:rPr>
              <a:t>27-Sep  6:16PM    97</a:t>
            </a:r>
          </a:p>
          <a:p>
            <a:r>
              <a:rPr lang="en-US" sz="2400" dirty="0">
                <a:latin typeface="Open Sans" panose="020B0606030504020204" pitchFamily="34" charset="0"/>
                <a:ea typeface="Open Sans" panose="020B0606030504020204" pitchFamily="34" charset="0"/>
                <a:cs typeface="Open Sans" panose="020B0606030504020204" pitchFamily="34" charset="0"/>
              </a:rPr>
              <a:t>28-Sep  6:46 PM   Full</a:t>
            </a:r>
          </a:p>
        </p:txBody>
      </p:sp>
      <p:sp>
        <p:nvSpPr>
          <p:cNvPr id="13" name="TextBox 12">
            <a:extLst>
              <a:ext uri="{FF2B5EF4-FFF2-40B4-BE49-F238E27FC236}">
                <a16:creationId xmlns:a16="http://schemas.microsoft.com/office/drawing/2014/main" id="{89E53E37-1C93-9578-F3C6-0E3B90114CE5}"/>
              </a:ext>
            </a:extLst>
          </p:cNvPr>
          <p:cNvSpPr txBox="1"/>
          <p:nvPr/>
        </p:nvSpPr>
        <p:spPr>
          <a:xfrm>
            <a:off x="5049044" y="5325603"/>
            <a:ext cx="3810000" cy="830997"/>
          </a:xfrm>
          <a:prstGeom prst="rect">
            <a:avLst/>
          </a:prstGeom>
          <a:noFill/>
        </p:spPr>
        <p:txBody>
          <a:bodyPr wrap="square">
            <a:sp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b="1" dirty="0">
                <a:latin typeface="Open Sans" panose="020B0606030504020204" pitchFamily="34" charset="0"/>
                <a:ea typeface="Open Sans" panose="020B0606030504020204" pitchFamily="34" charset="0"/>
                <a:cs typeface="Open Sans" panose="020B0606030504020204" pitchFamily="34" charset="0"/>
              </a:rPr>
              <a:t>Milky Way </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Vertical after sunset</a:t>
            </a:r>
          </a:p>
        </p:txBody>
      </p:sp>
    </p:spTree>
    <p:extLst>
      <p:ext uri="{BB962C8B-B14F-4D97-AF65-F5344CB8AC3E}">
        <p14:creationId xmlns:p14="http://schemas.microsoft.com/office/powerpoint/2010/main" val="355470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5086-646D-1AD0-5D8F-0FF37E88BB07}"/>
              </a:ext>
            </a:extLst>
          </p:cNvPr>
          <p:cNvSpPr>
            <a:spLocks noGrp="1"/>
          </p:cNvSpPr>
          <p:nvPr>
            <p:ph type="title"/>
          </p:nvPr>
        </p:nvSpPr>
        <p:spPr/>
        <p:txBody>
          <a:bodyPr/>
          <a:lstStyle/>
          <a:p>
            <a:r>
              <a:rPr lang="en-US" dirty="0"/>
              <a:t>General Tips</a:t>
            </a:r>
          </a:p>
        </p:txBody>
      </p:sp>
      <p:sp>
        <p:nvSpPr>
          <p:cNvPr id="3" name="Content Placeholder 2">
            <a:extLst>
              <a:ext uri="{FF2B5EF4-FFF2-40B4-BE49-F238E27FC236}">
                <a16:creationId xmlns:a16="http://schemas.microsoft.com/office/drawing/2014/main" id="{BE454ED1-B4EC-AFFD-9B76-1F2D0B6F7A35}"/>
              </a:ext>
            </a:extLst>
          </p:cNvPr>
          <p:cNvSpPr>
            <a:spLocks noGrp="1"/>
          </p:cNvSpPr>
          <p:nvPr>
            <p:ph idx="1"/>
          </p:nvPr>
        </p:nvSpPr>
        <p:spPr>
          <a:xfrm>
            <a:off x="934244" y="1782762"/>
            <a:ext cx="13178731" cy="2362200"/>
          </a:xfrm>
        </p:spPr>
        <p:txBody>
          <a:bodyPr>
            <a:normAutofit fontScale="85000" lnSpcReduction="20000"/>
          </a:bodyPr>
          <a:lstStyle/>
          <a:p>
            <a:r>
              <a:rPr lang="en-US" dirty="0"/>
              <a:t>Ghost Ranch is remote</a:t>
            </a:r>
          </a:p>
          <a:p>
            <a:r>
              <a:rPr lang="en-US" dirty="0"/>
              <a:t>Watch your gas gauge</a:t>
            </a:r>
          </a:p>
          <a:p>
            <a:r>
              <a:rPr lang="en-US" dirty="0"/>
              <a:t>Have water and snacks</a:t>
            </a:r>
          </a:p>
          <a:p>
            <a:r>
              <a:rPr lang="en-US" dirty="0" err="1"/>
              <a:t>Bode’s</a:t>
            </a:r>
            <a:r>
              <a:rPr lang="en-US" dirty="0"/>
              <a:t> General Store outside of </a:t>
            </a:r>
            <a:r>
              <a:rPr lang="en-US" dirty="0" err="1"/>
              <a:t>Abiquiui</a:t>
            </a:r>
            <a:r>
              <a:rPr lang="en-US" dirty="0"/>
              <a:t> has everything including gas and a restaurant</a:t>
            </a:r>
          </a:p>
        </p:txBody>
      </p:sp>
      <p:pic>
        <p:nvPicPr>
          <p:cNvPr id="1026" name="Picture 2" descr="Bodes General Store Gas Station Abiquiu New Mexico Phillips 66 - Bode's  Mercantile">
            <a:extLst>
              <a:ext uri="{FF2B5EF4-FFF2-40B4-BE49-F238E27FC236}">
                <a16:creationId xmlns:a16="http://schemas.microsoft.com/office/drawing/2014/main" id="{ECF1737B-FD67-3C4A-753A-CC89DEFEA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444" y="4074843"/>
            <a:ext cx="11602244" cy="4062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B17EA7-89C1-E416-ED56-2884D0A70EE8}"/>
              </a:ext>
            </a:extLst>
          </p:cNvPr>
          <p:cNvSpPr txBox="1"/>
          <p:nvPr/>
        </p:nvSpPr>
        <p:spPr>
          <a:xfrm>
            <a:off x="5872987" y="8149216"/>
            <a:ext cx="1300677" cy="369332"/>
          </a:xfrm>
          <a:prstGeom prst="rect">
            <a:avLst/>
          </a:prstGeom>
          <a:noFill/>
        </p:spPr>
        <p:txBody>
          <a:bodyPr wrap="none" rtlCol="0">
            <a:spAutoFit/>
          </a:bodyPr>
          <a:lstStyle/>
          <a:p>
            <a:r>
              <a:rPr lang="en-US" dirty="0"/>
              <a:t>Stock Photo</a:t>
            </a:r>
          </a:p>
        </p:txBody>
      </p:sp>
    </p:spTree>
    <p:extLst>
      <p:ext uri="{BB962C8B-B14F-4D97-AF65-F5344CB8AC3E}">
        <p14:creationId xmlns:p14="http://schemas.microsoft.com/office/powerpoint/2010/main" val="3296518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4C27-D0FF-6147-B681-9BE14D8A6CEF}"/>
              </a:ext>
            </a:extLst>
          </p:cNvPr>
          <p:cNvSpPr>
            <a:spLocks noGrp="1"/>
          </p:cNvSpPr>
          <p:nvPr>
            <p:ph type="title"/>
          </p:nvPr>
        </p:nvSpPr>
        <p:spPr>
          <a:xfrm>
            <a:off x="124648" y="2080117"/>
            <a:ext cx="3091583" cy="4434487"/>
          </a:xfrm>
        </p:spPr>
        <p:txBody>
          <a:bodyPr anchor="t">
            <a:normAutofit/>
          </a:bodyPr>
          <a:lstStyle/>
          <a:p>
            <a:r>
              <a:rPr lang="en-US" sz="4500" b="1" dirty="0"/>
              <a:t>Ghost Ranch is a Destination and a Starting Place to Explore</a:t>
            </a:r>
          </a:p>
        </p:txBody>
      </p:sp>
      <p:pic>
        <p:nvPicPr>
          <p:cNvPr id="4" name="Picture 3">
            <a:extLst>
              <a:ext uri="{FF2B5EF4-FFF2-40B4-BE49-F238E27FC236}">
                <a16:creationId xmlns:a16="http://schemas.microsoft.com/office/drawing/2014/main" id="{083949EB-A7B5-C6F9-07C2-BD5B56FEEE8C}"/>
              </a:ext>
            </a:extLst>
          </p:cNvPr>
          <p:cNvPicPr>
            <a:picLocks noChangeAspect="1"/>
          </p:cNvPicPr>
          <p:nvPr/>
        </p:nvPicPr>
        <p:blipFill>
          <a:blip r:embed="rId2"/>
          <a:stretch>
            <a:fillRect/>
          </a:stretch>
        </p:blipFill>
        <p:spPr>
          <a:xfrm>
            <a:off x="3216515" y="-1"/>
            <a:ext cx="12063173" cy="8594725"/>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C63408C8-333A-A93E-7788-2A65620E9BCD}"/>
                  </a:ext>
                </a:extLst>
              </p14:cNvPr>
              <p14:cNvContentPartPr/>
              <p14:nvPr/>
            </p14:nvContentPartPr>
            <p14:xfrm>
              <a:off x="6152681" y="929544"/>
              <a:ext cx="1058760" cy="62640"/>
            </p14:xfrm>
          </p:contentPart>
        </mc:Choice>
        <mc:Fallback xmlns="">
          <p:pic>
            <p:nvPicPr>
              <p:cNvPr id="5" name="Ink 4">
                <a:extLst>
                  <a:ext uri="{FF2B5EF4-FFF2-40B4-BE49-F238E27FC236}">
                    <a16:creationId xmlns:a16="http://schemas.microsoft.com/office/drawing/2014/main" id="{C63408C8-333A-A93E-7788-2A65620E9BCD}"/>
                  </a:ext>
                </a:extLst>
              </p:cNvPr>
              <p:cNvPicPr/>
              <p:nvPr/>
            </p:nvPicPr>
            <p:blipFill>
              <a:blip r:embed="rId4"/>
              <a:stretch>
                <a:fillRect/>
              </a:stretch>
            </p:blipFill>
            <p:spPr>
              <a:xfrm>
                <a:off x="6098681" y="821904"/>
                <a:ext cx="116640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AEB7CF2-7135-FDB3-13DF-512CE042D41C}"/>
                  </a:ext>
                </a:extLst>
              </p14:cNvPr>
              <p14:cNvContentPartPr/>
              <p14:nvPr/>
            </p14:nvContentPartPr>
            <p14:xfrm>
              <a:off x="13436921" y="7485504"/>
              <a:ext cx="468720" cy="16200"/>
            </p14:xfrm>
          </p:contentPart>
        </mc:Choice>
        <mc:Fallback xmlns="">
          <p:pic>
            <p:nvPicPr>
              <p:cNvPr id="6" name="Ink 5">
                <a:extLst>
                  <a:ext uri="{FF2B5EF4-FFF2-40B4-BE49-F238E27FC236}">
                    <a16:creationId xmlns:a16="http://schemas.microsoft.com/office/drawing/2014/main" id="{7AEB7CF2-7135-FDB3-13DF-512CE042D41C}"/>
                  </a:ext>
                </a:extLst>
              </p:cNvPr>
              <p:cNvPicPr/>
              <p:nvPr/>
            </p:nvPicPr>
            <p:blipFill>
              <a:blip r:embed="rId6"/>
              <a:stretch>
                <a:fillRect/>
              </a:stretch>
            </p:blipFill>
            <p:spPr>
              <a:xfrm>
                <a:off x="13383281" y="7377504"/>
                <a:ext cx="5763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B261644-225C-9672-3676-80A6FD226ED5}"/>
                  </a:ext>
                </a:extLst>
              </p14:cNvPr>
              <p14:cNvContentPartPr/>
              <p14:nvPr/>
            </p14:nvContentPartPr>
            <p14:xfrm>
              <a:off x="13150361" y="6211104"/>
              <a:ext cx="1171800" cy="160200"/>
            </p14:xfrm>
          </p:contentPart>
        </mc:Choice>
        <mc:Fallback xmlns="">
          <p:pic>
            <p:nvPicPr>
              <p:cNvPr id="7" name="Ink 6">
                <a:extLst>
                  <a:ext uri="{FF2B5EF4-FFF2-40B4-BE49-F238E27FC236}">
                    <a16:creationId xmlns:a16="http://schemas.microsoft.com/office/drawing/2014/main" id="{CB261644-225C-9672-3676-80A6FD226ED5}"/>
                  </a:ext>
                </a:extLst>
              </p:cNvPr>
              <p:cNvPicPr/>
              <p:nvPr/>
            </p:nvPicPr>
            <p:blipFill>
              <a:blip r:embed="rId8"/>
              <a:stretch>
                <a:fillRect/>
              </a:stretch>
            </p:blipFill>
            <p:spPr>
              <a:xfrm>
                <a:off x="13096361" y="6103464"/>
                <a:ext cx="127944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6B2780A1-9911-2CF4-79D2-3B67CD99BAEB}"/>
                  </a:ext>
                </a:extLst>
              </p14:cNvPr>
              <p14:cNvContentPartPr/>
              <p14:nvPr/>
            </p14:nvContentPartPr>
            <p14:xfrm>
              <a:off x="10282961" y="5997624"/>
              <a:ext cx="1199520" cy="47880"/>
            </p14:xfrm>
          </p:contentPart>
        </mc:Choice>
        <mc:Fallback xmlns="">
          <p:pic>
            <p:nvPicPr>
              <p:cNvPr id="8" name="Ink 7">
                <a:extLst>
                  <a:ext uri="{FF2B5EF4-FFF2-40B4-BE49-F238E27FC236}">
                    <a16:creationId xmlns:a16="http://schemas.microsoft.com/office/drawing/2014/main" id="{6B2780A1-9911-2CF4-79D2-3B67CD99BAEB}"/>
                  </a:ext>
                </a:extLst>
              </p:cNvPr>
              <p:cNvPicPr/>
              <p:nvPr/>
            </p:nvPicPr>
            <p:blipFill>
              <a:blip r:embed="rId10"/>
              <a:stretch>
                <a:fillRect/>
              </a:stretch>
            </p:blipFill>
            <p:spPr>
              <a:xfrm>
                <a:off x="10228961" y="5889984"/>
                <a:ext cx="130716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6B58946E-C537-024A-903F-757CC7771977}"/>
                  </a:ext>
                </a:extLst>
              </p14:cNvPr>
              <p14:cNvContentPartPr/>
              <p14:nvPr/>
            </p14:nvContentPartPr>
            <p14:xfrm>
              <a:off x="8352641" y="2998824"/>
              <a:ext cx="1216080" cy="147600"/>
            </p14:xfrm>
          </p:contentPart>
        </mc:Choice>
        <mc:Fallback xmlns="">
          <p:pic>
            <p:nvPicPr>
              <p:cNvPr id="9" name="Ink 8">
                <a:extLst>
                  <a:ext uri="{FF2B5EF4-FFF2-40B4-BE49-F238E27FC236}">
                    <a16:creationId xmlns:a16="http://schemas.microsoft.com/office/drawing/2014/main" id="{6B58946E-C537-024A-903F-757CC7771977}"/>
                  </a:ext>
                </a:extLst>
              </p:cNvPr>
              <p:cNvPicPr/>
              <p:nvPr/>
            </p:nvPicPr>
            <p:blipFill>
              <a:blip r:embed="rId12"/>
              <a:stretch>
                <a:fillRect/>
              </a:stretch>
            </p:blipFill>
            <p:spPr>
              <a:xfrm>
                <a:off x="8299001" y="2890824"/>
                <a:ext cx="1323720" cy="363240"/>
              </a:xfrm>
              <a:prstGeom prst="rect">
                <a:avLst/>
              </a:prstGeom>
            </p:spPr>
          </p:pic>
        </mc:Fallback>
      </mc:AlternateContent>
    </p:spTree>
    <p:extLst>
      <p:ext uri="{BB962C8B-B14F-4D97-AF65-F5344CB8AC3E}">
        <p14:creationId xmlns:p14="http://schemas.microsoft.com/office/powerpoint/2010/main" val="134444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5984-66C7-082E-C067-CFA750F28DCF}"/>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B4C50D89-B532-47A3-5191-6859BA65E0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889" y="107783"/>
            <a:ext cx="13727906" cy="8379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FA5E4E-ECFB-D858-0A60-A9C530B48147}"/>
              </a:ext>
            </a:extLst>
          </p:cNvPr>
          <p:cNvSpPr txBox="1"/>
          <p:nvPr/>
        </p:nvSpPr>
        <p:spPr>
          <a:xfrm>
            <a:off x="6679838" y="49471"/>
            <a:ext cx="2209801" cy="369332"/>
          </a:xfrm>
          <a:prstGeom prst="rect">
            <a:avLst/>
          </a:prstGeom>
          <a:noFill/>
        </p:spPr>
        <p:txBody>
          <a:bodyPr wrap="square">
            <a:spAutoFit/>
          </a:bodyPr>
          <a:lstStyle/>
          <a:p>
            <a:r>
              <a:rPr lang="en-US" b="1" dirty="0">
                <a:hlinkClick r:id="rId3"/>
              </a:rPr>
              <a:t>Map - Ghost Ranch</a:t>
            </a:r>
            <a:endParaRPr lang="en-US" b="1" dirty="0"/>
          </a:p>
        </p:txBody>
      </p:sp>
      <p:sp>
        <p:nvSpPr>
          <p:cNvPr id="5" name="TextBox 4">
            <a:extLst>
              <a:ext uri="{FF2B5EF4-FFF2-40B4-BE49-F238E27FC236}">
                <a16:creationId xmlns:a16="http://schemas.microsoft.com/office/drawing/2014/main" id="{83768702-E4CA-A34A-E31B-C18A2B4CDE30}"/>
              </a:ext>
            </a:extLst>
          </p:cNvPr>
          <p:cNvSpPr txBox="1"/>
          <p:nvPr/>
        </p:nvSpPr>
        <p:spPr>
          <a:xfrm>
            <a:off x="3525044" y="8183404"/>
            <a:ext cx="8519391" cy="369332"/>
          </a:xfrm>
          <a:prstGeom prst="rect">
            <a:avLst/>
          </a:prstGeom>
          <a:noFill/>
        </p:spPr>
        <p:txBody>
          <a:bodyPr wrap="square" rtlCol="0">
            <a:spAutoFit/>
          </a:bodyPr>
          <a:lstStyle/>
          <a:p>
            <a:r>
              <a:rPr lang="en-US" b="1" dirty="0"/>
              <a:t>Ghost Ranch Photography Policy: </a:t>
            </a:r>
            <a:r>
              <a:rPr lang="en-US" dirty="0"/>
              <a:t>Free to take photographs for non-commercial purposes</a:t>
            </a:r>
          </a:p>
        </p:txBody>
      </p:sp>
    </p:spTree>
    <p:extLst>
      <p:ext uri="{BB962C8B-B14F-4D97-AF65-F5344CB8AC3E}">
        <p14:creationId xmlns:p14="http://schemas.microsoft.com/office/powerpoint/2010/main" val="197929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F30CD5-87A7-E1FD-BEF3-389360726866}"/>
              </a:ext>
            </a:extLst>
          </p:cNvPr>
          <p:cNvSpPr>
            <a:spLocks noGrp="1"/>
          </p:cNvSpPr>
          <p:nvPr>
            <p:ph type="title"/>
          </p:nvPr>
        </p:nvSpPr>
        <p:spPr>
          <a:xfrm>
            <a:off x="1050478" y="169476"/>
            <a:ext cx="13178731" cy="1118739"/>
          </a:xfrm>
        </p:spPr>
        <p:txBody>
          <a:bodyPr anchor="t">
            <a:normAutofit fontScale="90000"/>
          </a:bodyPr>
          <a:lstStyle/>
          <a:p>
            <a:r>
              <a:rPr lang="en-US" sz="4500" b="1" dirty="0"/>
              <a:t>Ghost Ranch – Plan Your Route</a:t>
            </a:r>
            <a:br>
              <a:rPr lang="en-US" sz="4500" b="1" dirty="0"/>
            </a:br>
            <a:r>
              <a:rPr lang="en-US" sz="4500" b="1" dirty="0"/>
              <a:t>Direct</a:t>
            </a:r>
          </a:p>
        </p:txBody>
      </p:sp>
      <p:pic>
        <p:nvPicPr>
          <p:cNvPr id="3" name="Picture 2">
            <a:extLst>
              <a:ext uri="{FF2B5EF4-FFF2-40B4-BE49-F238E27FC236}">
                <a16:creationId xmlns:a16="http://schemas.microsoft.com/office/drawing/2014/main" id="{6C576CB4-DC2E-84F3-C36C-206B7CFEAB4A}"/>
              </a:ext>
            </a:extLst>
          </p:cNvPr>
          <p:cNvPicPr>
            <a:picLocks noChangeAspect="1"/>
          </p:cNvPicPr>
          <p:nvPr/>
        </p:nvPicPr>
        <p:blipFill>
          <a:blip r:embed="rId2"/>
          <a:stretch>
            <a:fillRect/>
          </a:stretch>
        </p:blipFill>
        <p:spPr>
          <a:xfrm>
            <a:off x="1162844" y="1288215"/>
            <a:ext cx="12385962" cy="7137034"/>
          </a:xfrm>
          <a:prstGeom prst="rect">
            <a:avLst/>
          </a:prstGeom>
        </p:spPr>
      </p:pic>
    </p:spTree>
    <p:extLst>
      <p:ext uri="{BB962C8B-B14F-4D97-AF65-F5344CB8AC3E}">
        <p14:creationId xmlns:p14="http://schemas.microsoft.com/office/powerpoint/2010/main" val="131092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F30CD5-87A7-E1FD-BEF3-389360726866}"/>
              </a:ext>
            </a:extLst>
          </p:cNvPr>
          <p:cNvSpPr>
            <a:spLocks noGrp="1"/>
          </p:cNvSpPr>
          <p:nvPr>
            <p:ph type="title"/>
          </p:nvPr>
        </p:nvSpPr>
        <p:spPr>
          <a:xfrm>
            <a:off x="1050478" y="169476"/>
            <a:ext cx="13178731" cy="1118739"/>
          </a:xfrm>
        </p:spPr>
        <p:txBody>
          <a:bodyPr anchor="t">
            <a:normAutofit fontScale="90000"/>
          </a:bodyPr>
          <a:lstStyle/>
          <a:p>
            <a:r>
              <a:rPr lang="en-US" sz="4500" b="1" dirty="0"/>
              <a:t>Ghost Ranch – Our Route</a:t>
            </a:r>
            <a:br>
              <a:rPr lang="en-US" sz="4500" b="1" dirty="0"/>
            </a:br>
            <a:r>
              <a:rPr lang="en-US" sz="4500" b="1" dirty="0"/>
              <a:t>Day 1 </a:t>
            </a:r>
          </a:p>
        </p:txBody>
      </p:sp>
      <p:pic>
        <p:nvPicPr>
          <p:cNvPr id="3" name="Picture 2">
            <a:extLst>
              <a:ext uri="{FF2B5EF4-FFF2-40B4-BE49-F238E27FC236}">
                <a16:creationId xmlns:a16="http://schemas.microsoft.com/office/drawing/2014/main" id="{50C36337-D295-E091-9B91-8060C3B55F43}"/>
              </a:ext>
            </a:extLst>
          </p:cNvPr>
          <p:cNvPicPr>
            <a:picLocks noChangeAspect="1"/>
          </p:cNvPicPr>
          <p:nvPr/>
        </p:nvPicPr>
        <p:blipFill>
          <a:blip r:embed="rId2"/>
          <a:stretch>
            <a:fillRect/>
          </a:stretch>
        </p:blipFill>
        <p:spPr>
          <a:xfrm>
            <a:off x="2153444" y="1295607"/>
            <a:ext cx="10459220" cy="712964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7A16C6B5-50F5-4D64-E051-99467549CF0A}"/>
                  </a:ext>
                </a:extLst>
              </p14:cNvPr>
              <p14:cNvContentPartPr/>
              <p14:nvPr/>
            </p14:nvContentPartPr>
            <p14:xfrm>
              <a:off x="2070406" y="1451980"/>
              <a:ext cx="1987560" cy="1434240"/>
            </p14:xfrm>
          </p:contentPart>
        </mc:Choice>
        <mc:Fallback xmlns="">
          <p:pic>
            <p:nvPicPr>
              <p:cNvPr id="4" name="Ink 3">
                <a:extLst>
                  <a:ext uri="{FF2B5EF4-FFF2-40B4-BE49-F238E27FC236}">
                    <a16:creationId xmlns:a16="http://schemas.microsoft.com/office/drawing/2014/main" id="{7A16C6B5-50F5-4D64-E051-99467549CF0A}"/>
                  </a:ext>
                </a:extLst>
              </p:cNvPr>
              <p:cNvPicPr/>
              <p:nvPr/>
            </p:nvPicPr>
            <p:blipFill>
              <a:blip r:embed="rId4"/>
              <a:stretch>
                <a:fillRect/>
              </a:stretch>
            </p:blipFill>
            <p:spPr>
              <a:xfrm>
                <a:off x="2016406" y="1344340"/>
                <a:ext cx="2095200" cy="1649880"/>
              </a:xfrm>
              <a:prstGeom prst="rect">
                <a:avLst/>
              </a:prstGeom>
            </p:spPr>
          </p:pic>
        </mc:Fallback>
      </mc:AlternateContent>
    </p:spTree>
    <p:extLst>
      <p:ext uri="{BB962C8B-B14F-4D97-AF65-F5344CB8AC3E}">
        <p14:creationId xmlns:p14="http://schemas.microsoft.com/office/powerpoint/2010/main" val="2167607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42562</TotalTime>
  <Words>623</Words>
  <Application>Microsoft Office PowerPoint</Application>
  <PresentationFormat>Custom</PresentationFormat>
  <Paragraphs>88</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Google Sans</vt:lpstr>
      <vt:lpstr>Open Sans</vt:lpstr>
      <vt:lpstr>proxima-nova</vt:lpstr>
      <vt:lpstr>Roboto</vt:lpstr>
      <vt:lpstr>Office Theme</vt:lpstr>
      <vt:lpstr>Ghost Ranch Planning Guide – Part 1</vt:lpstr>
      <vt:lpstr>Georgia O'Keeffe Country</vt:lpstr>
      <vt:lpstr>References</vt:lpstr>
      <vt:lpstr>Important Times</vt:lpstr>
      <vt:lpstr>General Tips</vt:lpstr>
      <vt:lpstr>Ghost Ranch is a Destination and a Starting Place to Explore</vt:lpstr>
      <vt:lpstr>PowerPoint Presentation</vt:lpstr>
      <vt:lpstr>Ghost Ranch – Plan Your Route Direct</vt:lpstr>
      <vt:lpstr>Ghost Ranch – Our Route Day 1 </vt:lpstr>
      <vt:lpstr>Ghost Ranch – Our Route Day 1 </vt:lpstr>
      <vt:lpstr>PowerPoint Presentation</vt:lpstr>
      <vt:lpstr>Ghost Ranch – Our Route Day 2</vt:lpstr>
      <vt:lpstr>PowerPoint Presentation</vt:lpstr>
      <vt:lpstr>PowerPoint Presentation</vt:lpstr>
      <vt:lpstr>PowerPoint Presentation</vt:lpstr>
      <vt:lpstr>High Road to Taos if Coming from Albuquerque</vt:lpstr>
      <vt:lpstr>Ghost Ranch – Our Route Day 3</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Sam</dc:creator>
  <cp:lastModifiedBy>Dennis Fritsche</cp:lastModifiedBy>
  <cp:revision>1000</cp:revision>
  <cp:lastPrinted>2015-06-28T16:50:43Z</cp:lastPrinted>
  <dcterms:created xsi:type="dcterms:W3CDTF">2013-08-26T17:51:23Z</dcterms:created>
  <dcterms:modified xsi:type="dcterms:W3CDTF">2023-07-21T18:32:46Z</dcterms:modified>
</cp:coreProperties>
</file>