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9" r:id="rId2"/>
    <p:sldId id="283" r:id="rId3"/>
    <p:sldId id="284" r:id="rId4"/>
    <p:sldId id="285" r:id="rId5"/>
    <p:sldId id="281" r:id="rId6"/>
    <p:sldId id="286" r:id="rId7"/>
    <p:sldId id="312" r:id="rId8"/>
    <p:sldId id="313" r:id="rId9"/>
    <p:sldId id="311" r:id="rId10"/>
    <p:sldId id="314" r:id="rId11"/>
    <p:sldId id="315" r:id="rId12"/>
    <p:sldId id="316" r:id="rId13"/>
    <p:sldId id="317" r:id="rId14"/>
    <p:sldId id="318" r:id="rId15"/>
    <p:sldId id="287" r:id="rId16"/>
    <p:sldId id="319" r:id="rId17"/>
    <p:sldId id="320" r:id="rId18"/>
    <p:sldId id="289" r:id="rId19"/>
    <p:sldId id="290" r:id="rId20"/>
    <p:sldId id="326" r:id="rId21"/>
    <p:sldId id="327" r:id="rId22"/>
    <p:sldId id="321" r:id="rId23"/>
    <p:sldId id="328" r:id="rId24"/>
    <p:sldId id="329" r:id="rId25"/>
    <p:sldId id="330" r:id="rId26"/>
    <p:sldId id="331" r:id="rId27"/>
    <p:sldId id="324" r:id="rId28"/>
    <p:sldId id="291" r:id="rId29"/>
    <p:sldId id="332" r:id="rId30"/>
    <p:sldId id="333" r:id="rId31"/>
    <p:sldId id="334" r:id="rId32"/>
    <p:sldId id="292" r:id="rId33"/>
    <p:sldId id="293" r:id="rId34"/>
    <p:sldId id="277" r:id="rId3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C34F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9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45" y="210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5_2">
  <dgm:title val=""/>
  <dgm:desc val=""/>
  <dgm:catLst>
    <dgm:cat type="accent5" pri="11200"/>
  </dgm:catLst>
  <dgm:styleLbl name="node0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lnNode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8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7E0B39C-89BC-4A68-B7E3-BA27DC9DA076}" type="doc">
      <dgm:prSet loTypeId="urn:microsoft.com/office/officeart/2005/8/layout/hList6" loCatId="list" qsTypeId="urn:microsoft.com/office/officeart/2005/8/quickstyle/simple1" qsCatId="simple" csTypeId="urn:microsoft.com/office/officeart/2005/8/colors/accent5_2" csCatId="accent5" phldr="1"/>
      <dgm:spPr/>
      <dgm:t>
        <a:bodyPr/>
        <a:lstStyle/>
        <a:p>
          <a:endParaRPr lang="en-US"/>
        </a:p>
      </dgm:t>
    </dgm:pt>
    <dgm:pt modelId="{212E527B-B1F8-4271-B52A-8304D5F79FAB}">
      <dgm:prSet phldrT="[Text]" custT="1"/>
      <dgm:spPr>
        <a:solidFill>
          <a:srgbClr val="0C34FC"/>
        </a:solidFill>
      </dgm:spPr>
      <dgm:t>
        <a:bodyPr/>
        <a:lstStyle/>
        <a:p>
          <a:r>
            <a:rPr lang="en-US" sz="1800" b="1" kern="1200" dirty="0">
              <a:solidFill>
                <a:prstClr val="white"/>
              </a:solidFill>
              <a:latin typeface="Lucida Fax" panose="02060602050505020204" pitchFamily="18" charset="0"/>
              <a:ea typeface="+mn-ea"/>
              <a:cs typeface="+mn-cs"/>
            </a:rPr>
            <a:t>Check List</a:t>
          </a:r>
        </a:p>
      </dgm:t>
    </dgm:pt>
    <dgm:pt modelId="{E1B75A78-6674-4350-8CCA-B8F12E709A66}" type="parTrans" cxnId="{D0BB779E-A935-4A78-9D51-4FD442D5DA23}">
      <dgm:prSet/>
      <dgm:spPr/>
      <dgm:t>
        <a:bodyPr/>
        <a:lstStyle/>
        <a:p>
          <a:endParaRPr lang="en-US"/>
        </a:p>
      </dgm:t>
    </dgm:pt>
    <dgm:pt modelId="{B1735065-FDFE-4545-8245-571DB5E86113}" type="sibTrans" cxnId="{D0BB779E-A935-4A78-9D51-4FD442D5DA23}">
      <dgm:prSet/>
      <dgm:spPr/>
      <dgm:t>
        <a:bodyPr/>
        <a:lstStyle/>
        <a:p>
          <a:endParaRPr lang="en-US"/>
        </a:p>
      </dgm:t>
    </dgm:pt>
    <dgm:pt modelId="{D7E65DE9-5EA0-4CD1-B12F-BCA223B59D0E}">
      <dgm:prSet phldrT="[Text]" custT="1"/>
      <dgm:spPr>
        <a:solidFill>
          <a:srgbClr val="0C34FC"/>
        </a:solidFill>
      </dgm:spPr>
      <dgm:t>
        <a:bodyPr/>
        <a:lstStyle/>
        <a:p>
          <a:r>
            <a:rPr lang="en-US" sz="1800" b="1" kern="1200" dirty="0">
              <a:solidFill>
                <a:prstClr val="white"/>
              </a:solidFill>
              <a:latin typeface="Lucida Fax" panose="02060602050505020204" pitchFamily="18" charset="0"/>
              <a:ea typeface="+mn-ea"/>
              <a:cs typeface="+mn-cs"/>
            </a:rPr>
            <a:t>Culling</a:t>
          </a:r>
        </a:p>
      </dgm:t>
    </dgm:pt>
    <dgm:pt modelId="{33BB1D2C-093C-4F22-BB4B-631D03707383}" type="parTrans" cxnId="{3266BEEB-11F4-4074-A538-AB19BE98B5DE}">
      <dgm:prSet/>
      <dgm:spPr/>
      <dgm:t>
        <a:bodyPr/>
        <a:lstStyle/>
        <a:p>
          <a:endParaRPr lang="en-US"/>
        </a:p>
      </dgm:t>
    </dgm:pt>
    <dgm:pt modelId="{B36D69D0-4B76-4C33-9F05-2201DFAA5EFA}" type="sibTrans" cxnId="{3266BEEB-11F4-4074-A538-AB19BE98B5DE}">
      <dgm:prSet/>
      <dgm:spPr/>
      <dgm:t>
        <a:bodyPr/>
        <a:lstStyle/>
        <a:p>
          <a:endParaRPr lang="en-US"/>
        </a:p>
      </dgm:t>
    </dgm:pt>
    <dgm:pt modelId="{7395F806-267F-4009-A59F-826AFB69E74C}">
      <dgm:prSet phldrT="[Text]" custT="1"/>
      <dgm:spPr>
        <a:solidFill>
          <a:srgbClr val="0C34FC"/>
        </a:solidFill>
      </dgm:spPr>
      <dgm:t>
        <a:bodyPr/>
        <a:lstStyle/>
        <a:p>
          <a:r>
            <a:rPr lang="en-US" sz="1800" b="1" kern="1200" dirty="0">
              <a:solidFill>
                <a:prstClr val="white"/>
              </a:solidFill>
              <a:latin typeface="Lucida Fax" panose="02060602050505020204" pitchFamily="18" charset="0"/>
              <a:ea typeface="+mn-ea"/>
              <a:cs typeface="+mn-cs"/>
            </a:rPr>
            <a:t>Importing</a:t>
          </a:r>
        </a:p>
      </dgm:t>
    </dgm:pt>
    <dgm:pt modelId="{48A411C1-8849-4F76-BDE1-81761599E279}" type="parTrans" cxnId="{43FC8EF9-8A3C-4714-8D24-7981BE89BCAB}">
      <dgm:prSet/>
      <dgm:spPr/>
      <dgm:t>
        <a:bodyPr/>
        <a:lstStyle/>
        <a:p>
          <a:endParaRPr lang="en-US"/>
        </a:p>
      </dgm:t>
    </dgm:pt>
    <dgm:pt modelId="{E0BC939B-167C-48D8-84D3-90B28AC141F1}" type="sibTrans" cxnId="{43FC8EF9-8A3C-4714-8D24-7981BE89BCAB}">
      <dgm:prSet/>
      <dgm:spPr/>
      <dgm:t>
        <a:bodyPr/>
        <a:lstStyle/>
        <a:p>
          <a:endParaRPr lang="en-US"/>
        </a:p>
      </dgm:t>
    </dgm:pt>
    <dgm:pt modelId="{03CDD694-8FC3-4873-8F87-241410994AF7}">
      <dgm:prSet phldrT="[Text]" custT="1"/>
      <dgm:spPr>
        <a:solidFill>
          <a:srgbClr val="0C34FC"/>
        </a:solidFill>
      </dgm:spPr>
      <dgm:t>
        <a:bodyPr/>
        <a:lstStyle/>
        <a:p>
          <a:r>
            <a:rPr lang="en-US" sz="1800" b="1" kern="1200" dirty="0">
              <a:solidFill>
                <a:prstClr val="white"/>
              </a:solidFill>
              <a:latin typeface="Lucida Fax" panose="02060602050505020204" pitchFamily="18" charset="0"/>
              <a:ea typeface="+mn-ea"/>
              <a:cs typeface="+mn-cs"/>
            </a:rPr>
            <a:t>Collections</a:t>
          </a:r>
        </a:p>
      </dgm:t>
    </dgm:pt>
    <dgm:pt modelId="{D8753581-364F-4956-9D7D-60ED6F3BA871}" type="parTrans" cxnId="{C3FD0B2D-77C7-4EB9-A165-B572AF0C740A}">
      <dgm:prSet/>
      <dgm:spPr/>
      <dgm:t>
        <a:bodyPr/>
        <a:lstStyle/>
        <a:p>
          <a:endParaRPr lang="en-US"/>
        </a:p>
      </dgm:t>
    </dgm:pt>
    <dgm:pt modelId="{32833DAE-9E1F-4508-B8C1-56ADC3CD6C52}" type="sibTrans" cxnId="{C3FD0B2D-77C7-4EB9-A165-B572AF0C740A}">
      <dgm:prSet/>
      <dgm:spPr/>
      <dgm:t>
        <a:bodyPr/>
        <a:lstStyle/>
        <a:p>
          <a:endParaRPr lang="en-US"/>
        </a:p>
      </dgm:t>
    </dgm:pt>
    <dgm:pt modelId="{B230A90B-651E-4494-AE0C-326A09CB5071}">
      <dgm:prSet phldrT="[Text]" custT="1"/>
      <dgm:spPr>
        <a:solidFill>
          <a:srgbClr val="0C34FC"/>
        </a:solidFill>
      </dgm:spPr>
      <dgm:t>
        <a:bodyPr/>
        <a:lstStyle/>
        <a:p>
          <a:r>
            <a:rPr lang="en-US" sz="1800" b="1" kern="1200" dirty="0">
              <a:solidFill>
                <a:prstClr val="white"/>
              </a:solidFill>
              <a:latin typeface="Lucida Fax" panose="02060602050505020204" pitchFamily="18" charset="0"/>
              <a:ea typeface="+mn-ea"/>
              <a:cs typeface="+mn-cs"/>
            </a:rPr>
            <a:t>Develop</a:t>
          </a:r>
          <a:r>
            <a:rPr lang="en-US" sz="2500" kern="1200" dirty="0"/>
            <a:t> </a:t>
          </a:r>
        </a:p>
      </dgm:t>
    </dgm:pt>
    <dgm:pt modelId="{23CD9E74-01D8-4F17-B3FA-DBC47348391A}" type="parTrans" cxnId="{EF366014-5E3A-44EA-A086-1C9ED883BC94}">
      <dgm:prSet/>
      <dgm:spPr/>
      <dgm:t>
        <a:bodyPr/>
        <a:lstStyle/>
        <a:p>
          <a:endParaRPr lang="en-US"/>
        </a:p>
      </dgm:t>
    </dgm:pt>
    <dgm:pt modelId="{540F98A7-5FD2-4A7C-9BEF-76D48B160005}" type="sibTrans" cxnId="{EF366014-5E3A-44EA-A086-1C9ED883BC94}">
      <dgm:prSet/>
      <dgm:spPr/>
      <dgm:t>
        <a:bodyPr/>
        <a:lstStyle/>
        <a:p>
          <a:endParaRPr lang="en-US"/>
        </a:p>
      </dgm:t>
    </dgm:pt>
    <dgm:pt modelId="{E80ECDCC-76AA-4E05-B112-2B24D9351041}">
      <dgm:prSet phldrT="[Text]" custT="1"/>
      <dgm:spPr>
        <a:solidFill>
          <a:srgbClr val="0C34FC"/>
        </a:solidFill>
      </dgm:spPr>
      <dgm:t>
        <a:bodyPr/>
        <a:lstStyle/>
        <a:p>
          <a:r>
            <a:rPr lang="en-US" sz="1800" b="1" kern="1200" dirty="0">
              <a:solidFill>
                <a:prstClr val="white"/>
              </a:solidFill>
              <a:latin typeface="Lucida Fax" panose="02060602050505020204" pitchFamily="18" charset="0"/>
              <a:ea typeface="+mn-ea"/>
              <a:cs typeface="+mn-cs"/>
            </a:rPr>
            <a:t>Export</a:t>
          </a:r>
        </a:p>
      </dgm:t>
    </dgm:pt>
    <dgm:pt modelId="{E8F1C7CA-16A3-45BE-AF5F-5BEAA6D299DC}" type="parTrans" cxnId="{E1B2A78D-50AA-46B4-8560-DB1ECEE61612}">
      <dgm:prSet/>
      <dgm:spPr/>
      <dgm:t>
        <a:bodyPr/>
        <a:lstStyle/>
        <a:p>
          <a:endParaRPr lang="en-US"/>
        </a:p>
      </dgm:t>
    </dgm:pt>
    <dgm:pt modelId="{77C4D1AE-FE35-437D-A3E3-9A3FBD0FFF1D}" type="sibTrans" cxnId="{E1B2A78D-50AA-46B4-8560-DB1ECEE61612}">
      <dgm:prSet/>
      <dgm:spPr/>
      <dgm:t>
        <a:bodyPr/>
        <a:lstStyle/>
        <a:p>
          <a:endParaRPr lang="en-US"/>
        </a:p>
      </dgm:t>
    </dgm:pt>
    <dgm:pt modelId="{02FA6E8B-1330-42FA-A5B7-342B2D1F82E2}">
      <dgm:prSet phldrT="[Text]" custT="1"/>
      <dgm:spPr>
        <a:solidFill>
          <a:srgbClr val="0C34FC"/>
        </a:solidFill>
      </dgm:spPr>
      <dgm:t>
        <a:bodyPr/>
        <a:lstStyle/>
        <a:p>
          <a:r>
            <a:rPr lang="en-US" sz="1800" b="1" kern="1200" dirty="0">
              <a:solidFill>
                <a:prstClr val="white"/>
              </a:solidFill>
              <a:latin typeface="Lucida Fax" panose="02060602050505020204" pitchFamily="18" charset="0"/>
              <a:ea typeface="+mn-ea"/>
              <a:cs typeface="+mn-cs"/>
            </a:rPr>
            <a:t>Backup</a:t>
          </a:r>
        </a:p>
      </dgm:t>
    </dgm:pt>
    <dgm:pt modelId="{D54485A9-11FD-483E-81A6-7C99F881BB8F}" type="parTrans" cxnId="{78D76D4F-EAF8-4ED0-BA34-94B772570E4E}">
      <dgm:prSet/>
      <dgm:spPr/>
      <dgm:t>
        <a:bodyPr/>
        <a:lstStyle/>
        <a:p>
          <a:endParaRPr lang="en-US"/>
        </a:p>
      </dgm:t>
    </dgm:pt>
    <dgm:pt modelId="{FF80316C-D25C-48F6-AE7E-D5962210A92B}" type="sibTrans" cxnId="{78D76D4F-EAF8-4ED0-BA34-94B772570E4E}">
      <dgm:prSet/>
      <dgm:spPr/>
      <dgm:t>
        <a:bodyPr/>
        <a:lstStyle/>
        <a:p>
          <a:endParaRPr lang="en-US"/>
        </a:p>
      </dgm:t>
    </dgm:pt>
    <dgm:pt modelId="{EF4222F5-B4EA-454C-8001-E4E8EC73488E}" type="pres">
      <dgm:prSet presAssocID="{D7E0B39C-89BC-4A68-B7E3-BA27DC9DA076}" presName="Name0" presStyleCnt="0">
        <dgm:presLayoutVars>
          <dgm:dir/>
          <dgm:resizeHandles val="exact"/>
        </dgm:presLayoutVars>
      </dgm:prSet>
      <dgm:spPr/>
    </dgm:pt>
    <dgm:pt modelId="{F5E6928A-6FEA-4CDD-BCD4-CD11B25731B9}" type="pres">
      <dgm:prSet presAssocID="{212E527B-B1F8-4271-B52A-8304D5F79FAB}" presName="node" presStyleLbl="node1" presStyleIdx="0" presStyleCnt="7" custLinFactNeighborY="0">
        <dgm:presLayoutVars>
          <dgm:bulletEnabled val="1"/>
        </dgm:presLayoutVars>
      </dgm:prSet>
      <dgm:spPr/>
    </dgm:pt>
    <dgm:pt modelId="{A28BE78C-4D48-4398-A31E-685F4DC76770}" type="pres">
      <dgm:prSet presAssocID="{B1735065-FDFE-4545-8245-571DB5E86113}" presName="sibTrans" presStyleCnt="0"/>
      <dgm:spPr/>
    </dgm:pt>
    <dgm:pt modelId="{AB1272D2-DB6A-45CF-8837-15D50223BB98}" type="pres">
      <dgm:prSet presAssocID="{D7E65DE9-5EA0-4CD1-B12F-BCA223B59D0E}" presName="node" presStyleLbl="node1" presStyleIdx="1" presStyleCnt="7" custLinFactNeighborX="4347" custLinFactNeighborY="1162">
        <dgm:presLayoutVars>
          <dgm:bulletEnabled val="1"/>
        </dgm:presLayoutVars>
      </dgm:prSet>
      <dgm:spPr/>
    </dgm:pt>
    <dgm:pt modelId="{9C5BD7A8-D1EC-4C0E-9B93-596795076EC3}" type="pres">
      <dgm:prSet presAssocID="{B36D69D0-4B76-4C33-9F05-2201DFAA5EFA}" presName="sibTrans" presStyleCnt="0"/>
      <dgm:spPr/>
    </dgm:pt>
    <dgm:pt modelId="{7B5808B5-E1A6-48A0-98B5-A912B61A4517}" type="pres">
      <dgm:prSet presAssocID="{7395F806-267F-4009-A59F-826AFB69E74C}" presName="node" presStyleLbl="node1" presStyleIdx="2" presStyleCnt="7" custLinFactNeighborY="422">
        <dgm:presLayoutVars>
          <dgm:bulletEnabled val="1"/>
        </dgm:presLayoutVars>
      </dgm:prSet>
      <dgm:spPr/>
    </dgm:pt>
    <dgm:pt modelId="{E28DC6B8-7EC4-4D0D-8F14-380FFED52D0A}" type="pres">
      <dgm:prSet presAssocID="{E0BC939B-167C-48D8-84D3-90B28AC141F1}" presName="sibTrans" presStyleCnt="0"/>
      <dgm:spPr/>
    </dgm:pt>
    <dgm:pt modelId="{681E651D-FF61-4DE0-AD32-9726D1BC73D8}" type="pres">
      <dgm:prSet presAssocID="{03CDD694-8FC3-4873-8F87-241410994AF7}" presName="node" presStyleLbl="node1" presStyleIdx="3" presStyleCnt="7" custLinFactNeighborX="1" custLinFactNeighborY="10407">
        <dgm:presLayoutVars>
          <dgm:bulletEnabled val="1"/>
        </dgm:presLayoutVars>
      </dgm:prSet>
      <dgm:spPr/>
    </dgm:pt>
    <dgm:pt modelId="{92F16174-20BC-4E7B-90B8-B67ABB20C917}" type="pres">
      <dgm:prSet presAssocID="{32833DAE-9E1F-4508-B8C1-56ADC3CD6C52}" presName="sibTrans" presStyleCnt="0"/>
      <dgm:spPr/>
    </dgm:pt>
    <dgm:pt modelId="{020E8CBD-1EBA-4EED-9AF1-9D17BA3EABBA}" type="pres">
      <dgm:prSet presAssocID="{B230A90B-651E-4494-AE0C-326A09CB5071}" presName="node" presStyleLbl="node1" presStyleIdx="4" presStyleCnt="7">
        <dgm:presLayoutVars>
          <dgm:bulletEnabled val="1"/>
        </dgm:presLayoutVars>
      </dgm:prSet>
      <dgm:spPr/>
    </dgm:pt>
    <dgm:pt modelId="{B56770D4-3BE4-445C-BBC7-2C04293FBAC6}" type="pres">
      <dgm:prSet presAssocID="{540F98A7-5FD2-4A7C-9BEF-76D48B160005}" presName="sibTrans" presStyleCnt="0"/>
      <dgm:spPr/>
    </dgm:pt>
    <dgm:pt modelId="{38F1BA10-902A-4BE4-A715-4308F96C4E51}" type="pres">
      <dgm:prSet presAssocID="{E80ECDCC-76AA-4E05-B112-2B24D9351041}" presName="node" presStyleLbl="node1" presStyleIdx="5" presStyleCnt="7" custLinFactNeighborX="-8692">
        <dgm:presLayoutVars>
          <dgm:bulletEnabled val="1"/>
        </dgm:presLayoutVars>
      </dgm:prSet>
      <dgm:spPr/>
    </dgm:pt>
    <dgm:pt modelId="{70D80615-C858-49D6-AC18-E0F58E9B912D}" type="pres">
      <dgm:prSet presAssocID="{77C4D1AE-FE35-437D-A3E3-9A3FBD0FFF1D}" presName="sibTrans" presStyleCnt="0"/>
      <dgm:spPr/>
    </dgm:pt>
    <dgm:pt modelId="{284378C3-6FC8-4453-A834-2D7D8BBA5E56}" type="pres">
      <dgm:prSet presAssocID="{02FA6E8B-1330-42FA-A5B7-342B2D1F82E2}" presName="node" presStyleLbl="node1" presStyleIdx="6" presStyleCnt="7">
        <dgm:presLayoutVars>
          <dgm:bulletEnabled val="1"/>
        </dgm:presLayoutVars>
      </dgm:prSet>
      <dgm:spPr/>
    </dgm:pt>
  </dgm:ptLst>
  <dgm:cxnLst>
    <dgm:cxn modelId="{EF366014-5E3A-44EA-A086-1C9ED883BC94}" srcId="{D7E0B39C-89BC-4A68-B7E3-BA27DC9DA076}" destId="{B230A90B-651E-4494-AE0C-326A09CB5071}" srcOrd="4" destOrd="0" parTransId="{23CD9E74-01D8-4F17-B3FA-DBC47348391A}" sibTransId="{540F98A7-5FD2-4A7C-9BEF-76D48B160005}"/>
    <dgm:cxn modelId="{C3FD0B2D-77C7-4EB9-A165-B572AF0C740A}" srcId="{D7E0B39C-89BC-4A68-B7E3-BA27DC9DA076}" destId="{03CDD694-8FC3-4873-8F87-241410994AF7}" srcOrd="3" destOrd="0" parTransId="{D8753581-364F-4956-9D7D-60ED6F3BA871}" sibTransId="{32833DAE-9E1F-4508-B8C1-56ADC3CD6C52}"/>
    <dgm:cxn modelId="{E161855F-BA60-4E97-A7BC-20F8EF72606C}" type="presOf" srcId="{D7E0B39C-89BC-4A68-B7E3-BA27DC9DA076}" destId="{EF4222F5-B4EA-454C-8001-E4E8EC73488E}" srcOrd="0" destOrd="0" presId="urn:microsoft.com/office/officeart/2005/8/layout/hList6"/>
    <dgm:cxn modelId="{78D76D4F-EAF8-4ED0-BA34-94B772570E4E}" srcId="{D7E0B39C-89BC-4A68-B7E3-BA27DC9DA076}" destId="{02FA6E8B-1330-42FA-A5B7-342B2D1F82E2}" srcOrd="6" destOrd="0" parTransId="{D54485A9-11FD-483E-81A6-7C99F881BB8F}" sibTransId="{FF80316C-D25C-48F6-AE7E-D5962210A92B}"/>
    <dgm:cxn modelId="{1E6FF975-CF46-4662-BC31-1A11FDDEB83F}" type="presOf" srcId="{7395F806-267F-4009-A59F-826AFB69E74C}" destId="{7B5808B5-E1A6-48A0-98B5-A912B61A4517}" srcOrd="0" destOrd="0" presId="urn:microsoft.com/office/officeart/2005/8/layout/hList6"/>
    <dgm:cxn modelId="{5EF50B89-5F2E-4B41-A407-0DC3AFFE16B9}" type="presOf" srcId="{E80ECDCC-76AA-4E05-B112-2B24D9351041}" destId="{38F1BA10-902A-4BE4-A715-4308F96C4E51}" srcOrd="0" destOrd="0" presId="urn:microsoft.com/office/officeart/2005/8/layout/hList6"/>
    <dgm:cxn modelId="{E1B2A78D-50AA-46B4-8560-DB1ECEE61612}" srcId="{D7E0B39C-89BC-4A68-B7E3-BA27DC9DA076}" destId="{E80ECDCC-76AA-4E05-B112-2B24D9351041}" srcOrd="5" destOrd="0" parTransId="{E8F1C7CA-16A3-45BE-AF5F-5BEAA6D299DC}" sibTransId="{77C4D1AE-FE35-437D-A3E3-9A3FBD0FFF1D}"/>
    <dgm:cxn modelId="{426DE594-A985-40C4-844E-11766996B8A4}" type="presOf" srcId="{03CDD694-8FC3-4873-8F87-241410994AF7}" destId="{681E651D-FF61-4DE0-AD32-9726D1BC73D8}" srcOrd="0" destOrd="0" presId="urn:microsoft.com/office/officeart/2005/8/layout/hList6"/>
    <dgm:cxn modelId="{D0BB779E-A935-4A78-9D51-4FD442D5DA23}" srcId="{D7E0B39C-89BC-4A68-B7E3-BA27DC9DA076}" destId="{212E527B-B1F8-4271-B52A-8304D5F79FAB}" srcOrd="0" destOrd="0" parTransId="{E1B75A78-6674-4350-8CCA-B8F12E709A66}" sibTransId="{B1735065-FDFE-4545-8245-571DB5E86113}"/>
    <dgm:cxn modelId="{E103DCA2-AD00-4AC1-9A9C-0B7030634313}" type="presOf" srcId="{212E527B-B1F8-4271-B52A-8304D5F79FAB}" destId="{F5E6928A-6FEA-4CDD-BCD4-CD11B25731B9}" srcOrd="0" destOrd="0" presId="urn:microsoft.com/office/officeart/2005/8/layout/hList6"/>
    <dgm:cxn modelId="{9B8B45B8-AC9F-4194-AACF-D0D6450EC3B9}" type="presOf" srcId="{B230A90B-651E-4494-AE0C-326A09CB5071}" destId="{020E8CBD-1EBA-4EED-9AF1-9D17BA3EABBA}" srcOrd="0" destOrd="0" presId="urn:microsoft.com/office/officeart/2005/8/layout/hList6"/>
    <dgm:cxn modelId="{F9E294C2-7064-4631-AD30-9A70F76A6995}" type="presOf" srcId="{D7E65DE9-5EA0-4CD1-B12F-BCA223B59D0E}" destId="{AB1272D2-DB6A-45CF-8837-15D50223BB98}" srcOrd="0" destOrd="0" presId="urn:microsoft.com/office/officeart/2005/8/layout/hList6"/>
    <dgm:cxn modelId="{3266BEEB-11F4-4074-A538-AB19BE98B5DE}" srcId="{D7E0B39C-89BC-4A68-B7E3-BA27DC9DA076}" destId="{D7E65DE9-5EA0-4CD1-B12F-BCA223B59D0E}" srcOrd="1" destOrd="0" parTransId="{33BB1D2C-093C-4F22-BB4B-631D03707383}" sibTransId="{B36D69D0-4B76-4C33-9F05-2201DFAA5EFA}"/>
    <dgm:cxn modelId="{66E2A4F0-5DE2-4B36-9A5B-71058C2E4FC1}" type="presOf" srcId="{02FA6E8B-1330-42FA-A5B7-342B2D1F82E2}" destId="{284378C3-6FC8-4453-A834-2D7D8BBA5E56}" srcOrd="0" destOrd="0" presId="urn:microsoft.com/office/officeart/2005/8/layout/hList6"/>
    <dgm:cxn modelId="{43FC8EF9-8A3C-4714-8D24-7981BE89BCAB}" srcId="{D7E0B39C-89BC-4A68-B7E3-BA27DC9DA076}" destId="{7395F806-267F-4009-A59F-826AFB69E74C}" srcOrd="2" destOrd="0" parTransId="{48A411C1-8849-4F76-BDE1-81761599E279}" sibTransId="{E0BC939B-167C-48D8-84D3-90B28AC141F1}"/>
    <dgm:cxn modelId="{C601568F-467D-4EA5-9638-2D397BB543A9}" type="presParOf" srcId="{EF4222F5-B4EA-454C-8001-E4E8EC73488E}" destId="{F5E6928A-6FEA-4CDD-BCD4-CD11B25731B9}" srcOrd="0" destOrd="0" presId="urn:microsoft.com/office/officeart/2005/8/layout/hList6"/>
    <dgm:cxn modelId="{26EB3CFA-6738-44F6-9415-E2EDFA955E5C}" type="presParOf" srcId="{EF4222F5-B4EA-454C-8001-E4E8EC73488E}" destId="{A28BE78C-4D48-4398-A31E-685F4DC76770}" srcOrd="1" destOrd="0" presId="urn:microsoft.com/office/officeart/2005/8/layout/hList6"/>
    <dgm:cxn modelId="{5D7F2D30-FA4E-494A-B114-A4883FBF5405}" type="presParOf" srcId="{EF4222F5-B4EA-454C-8001-E4E8EC73488E}" destId="{AB1272D2-DB6A-45CF-8837-15D50223BB98}" srcOrd="2" destOrd="0" presId="urn:microsoft.com/office/officeart/2005/8/layout/hList6"/>
    <dgm:cxn modelId="{545D9405-F470-42A4-BBC8-9C227F317E45}" type="presParOf" srcId="{EF4222F5-B4EA-454C-8001-E4E8EC73488E}" destId="{9C5BD7A8-D1EC-4C0E-9B93-596795076EC3}" srcOrd="3" destOrd="0" presId="urn:microsoft.com/office/officeart/2005/8/layout/hList6"/>
    <dgm:cxn modelId="{6B666F35-6F33-4023-9561-2253D9CA0D62}" type="presParOf" srcId="{EF4222F5-B4EA-454C-8001-E4E8EC73488E}" destId="{7B5808B5-E1A6-48A0-98B5-A912B61A4517}" srcOrd="4" destOrd="0" presId="urn:microsoft.com/office/officeart/2005/8/layout/hList6"/>
    <dgm:cxn modelId="{D0A9DCBF-978C-476D-95B3-3D454CFD8FE7}" type="presParOf" srcId="{EF4222F5-B4EA-454C-8001-E4E8EC73488E}" destId="{E28DC6B8-7EC4-4D0D-8F14-380FFED52D0A}" srcOrd="5" destOrd="0" presId="urn:microsoft.com/office/officeart/2005/8/layout/hList6"/>
    <dgm:cxn modelId="{5A48D4AC-AD64-4623-8E05-75FB3E1F5339}" type="presParOf" srcId="{EF4222F5-B4EA-454C-8001-E4E8EC73488E}" destId="{681E651D-FF61-4DE0-AD32-9726D1BC73D8}" srcOrd="6" destOrd="0" presId="urn:microsoft.com/office/officeart/2005/8/layout/hList6"/>
    <dgm:cxn modelId="{2A8AB448-522E-492B-A902-4FC912DDC506}" type="presParOf" srcId="{EF4222F5-B4EA-454C-8001-E4E8EC73488E}" destId="{92F16174-20BC-4E7B-90B8-B67ABB20C917}" srcOrd="7" destOrd="0" presId="urn:microsoft.com/office/officeart/2005/8/layout/hList6"/>
    <dgm:cxn modelId="{F32398BB-D2B1-4827-8D50-6FEEEAA275FA}" type="presParOf" srcId="{EF4222F5-B4EA-454C-8001-E4E8EC73488E}" destId="{020E8CBD-1EBA-4EED-9AF1-9D17BA3EABBA}" srcOrd="8" destOrd="0" presId="urn:microsoft.com/office/officeart/2005/8/layout/hList6"/>
    <dgm:cxn modelId="{BE39C677-269C-4527-9242-159813E07EC3}" type="presParOf" srcId="{EF4222F5-B4EA-454C-8001-E4E8EC73488E}" destId="{B56770D4-3BE4-445C-BBC7-2C04293FBAC6}" srcOrd="9" destOrd="0" presId="urn:microsoft.com/office/officeart/2005/8/layout/hList6"/>
    <dgm:cxn modelId="{5BF2199A-D305-4171-A70F-C366999662E4}" type="presParOf" srcId="{EF4222F5-B4EA-454C-8001-E4E8EC73488E}" destId="{38F1BA10-902A-4BE4-A715-4308F96C4E51}" srcOrd="10" destOrd="0" presId="urn:microsoft.com/office/officeart/2005/8/layout/hList6"/>
    <dgm:cxn modelId="{A254AB1F-17C8-43A9-BD37-09639830B35B}" type="presParOf" srcId="{EF4222F5-B4EA-454C-8001-E4E8EC73488E}" destId="{70D80615-C858-49D6-AC18-E0F58E9B912D}" srcOrd="11" destOrd="0" presId="urn:microsoft.com/office/officeart/2005/8/layout/hList6"/>
    <dgm:cxn modelId="{AACB28EE-204C-4B48-9EEA-FAD686B11A18}" type="presParOf" srcId="{EF4222F5-B4EA-454C-8001-E4E8EC73488E}" destId="{284378C3-6FC8-4453-A834-2D7D8BBA5E56}" srcOrd="12" destOrd="0" presId="urn:microsoft.com/office/officeart/2005/8/layout/hList6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8541D70-9226-4052-8653-AD71BD3A705E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C6532013-1103-4639-9E6E-095438AD4630}">
      <dgm:prSet phldrT="[Text]"/>
      <dgm:spPr>
        <a:solidFill>
          <a:srgbClr val="0C34FC"/>
        </a:solidFill>
      </dgm:spPr>
      <dgm:t>
        <a:bodyPr/>
        <a:lstStyle/>
        <a:p>
          <a:r>
            <a:rPr lang="en-US" b="1" dirty="0"/>
            <a:t>Folders</a:t>
          </a:r>
        </a:p>
      </dgm:t>
    </dgm:pt>
    <dgm:pt modelId="{CFF920B4-1951-45AA-824D-0F034D180EB4}" type="parTrans" cxnId="{55B23DBC-C4E6-4604-9232-CB2FF00F9ACF}">
      <dgm:prSet/>
      <dgm:spPr/>
      <dgm:t>
        <a:bodyPr/>
        <a:lstStyle/>
        <a:p>
          <a:endParaRPr lang="en-US"/>
        </a:p>
      </dgm:t>
    </dgm:pt>
    <dgm:pt modelId="{F40B4182-5160-4311-8572-ACDD2A6B79AD}" type="sibTrans" cxnId="{55B23DBC-C4E6-4604-9232-CB2FF00F9ACF}">
      <dgm:prSet/>
      <dgm:spPr/>
      <dgm:t>
        <a:bodyPr/>
        <a:lstStyle/>
        <a:p>
          <a:endParaRPr lang="en-US"/>
        </a:p>
      </dgm:t>
    </dgm:pt>
    <dgm:pt modelId="{EE591B93-F3AD-427A-8845-ABC79861ABE2}">
      <dgm:prSet phldrT="[Text]"/>
      <dgm:spPr>
        <a:solidFill>
          <a:srgbClr val="0C34FC"/>
        </a:solidFill>
      </dgm:spPr>
      <dgm:t>
        <a:bodyPr/>
        <a:lstStyle/>
        <a:p>
          <a:r>
            <a:rPr lang="en-US" b="1" dirty="0"/>
            <a:t>Collections</a:t>
          </a:r>
        </a:p>
      </dgm:t>
    </dgm:pt>
    <dgm:pt modelId="{6CBE1A84-9356-4AFC-BF5F-501E4153A93D}" type="parTrans" cxnId="{48CA6A6D-60E3-45FE-AFE1-DED12596F5C8}">
      <dgm:prSet/>
      <dgm:spPr/>
      <dgm:t>
        <a:bodyPr/>
        <a:lstStyle/>
        <a:p>
          <a:endParaRPr lang="en-US"/>
        </a:p>
      </dgm:t>
    </dgm:pt>
    <dgm:pt modelId="{E3995815-FF0F-45A2-B082-05D0A8360A23}" type="sibTrans" cxnId="{48CA6A6D-60E3-45FE-AFE1-DED12596F5C8}">
      <dgm:prSet/>
      <dgm:spPr/>
      <dgm:t>
        <a:bodyPr/>
        <a:lstStyle/>
        <a:p>
          <a:endParaRPr lang="en-US"/>
        </a:p>
      </dgm:t>
    </dgm:pt>
    <dgm:pt modelId="{B6E8E783-7B6B-4BC6-99D8-9831183160FB}">
      <dgm:prSet phldrT="[Text]"/>
      <dgm:spPr>
        <a:solidFill>
          <a:srgbClr val="0C34FC"/>
        </a:solidFill>
      </dgm:spPr>
      <dgm:t>
        <a:bodyPr/>
        <a:lstStyle/>
        <a:p>
          <a:r>
            <a:rPr lang="en-US" b="1" dirty="0"/>
            <a:t>Catalog</a:t>
          </a:r>
        </a:p>
      </dgm:t>
    </dgm:pt>
    <dgm:pt modelId="{7E4D4405-7B42-48B2-BA1D-10D4622BCBC9}" type="parTrans" cxnId="{E1C63AA1-6F31-404F-9143-A6DB5DE4ED92}">
      <dgm:prSet/>
      <dgm:spPr/>
      <dgm:t>
        <a:bodyPr/>
        <a:lstStyle/>
        <a:p>
          <a:endParaRPr lang="en-US"/>
        </a:p>
      </dgm:t>
    </dgm:pt>
    <dgm:pt modelId="{B0BAC712-2D8B-473A-8872-B81ADD038A0B}" type="sibTrans" cxnId="{E1C63AA1-6F31-404F-9143-A6DB5DE4ED92}">
      <dgm:prSet/>
      <dgm:spPr/>
      <dgm:t>
        <a:bodyPr/>
        <a:lstStyle/>
        <a:p>
          <a:endParaRPr lang="en-US"/>
        </a:p>
      </dgm:t>
    </dgm:pt>
    <dgm:pt modelId="{D3974D71-4223-48E5-90A3-6F30D055FE1C}">
      <dgm:prSet phldrT="[Text]"/>
      <dgm:spPr>
        <a:solidFill>
          <a:srgbClr val="0C34FC"/>
        </a:solidFill>
      </dgm:spPr>
      <dgm:t>
        <a:bodyPr/>
        <a:lstStyle/>
        <a:p>
          <a:r>
            <a:rPr lang="en-US" b="1" dirty="0"/>
            <a:t>Non-Destructive Editing</a:t>
          </a:r>
        </a:p>
      </dgm:t>
    </dgm:pt>
    <dgm:pt modelId="{694FFFD1-6E55-4D9B-92A5-3B9560D257D1}" type="parTrans" cxnId="{24DBD823-5A11-41CE-AA71-BD2F0044C41C}">
      <dgm:prSet/>
      <dgm:spPr/>
      <dgm:t>
        <a:bodyPr/>
        <a:lstStyle/>
        <a:p>
          <a:endParaRPr lang="en-US"/>
        </a:p>
      </dgm:t>
    </dgm:pt>
    <dgm:pt modelId="{F8592C98-66A2-4147-A4DA-FC393F3066AE}" type="sibTrans" cxnId="{24DBD823-5A11-41CE-AA71-BD2F0044C41C}">
      <dgm:prSet/>
      <dgm:spPr/>
      <dgm:t>
        <a:bodyPr/>
        <a:lstStyle/>
        <a:p>
          <a:endParaRPr lang="en-US"/>
        </a:p>
      </dgm:t>
    </dgm:pt>
    <dgm:pt modelId="{A0B83EC1-B997-4F00-875D-058298144CA5}" type="pres">
      <dgm:prSet presAssocID="{18541D70-9226-4052-8653-AD71BD3A705E}" presName="linear" presStyleCnt="0">
        <dgm:presLayoutVars>
          <dgm:dir/>
          <dgm:animLvl val="lvl"/>
          <dgm:resizeHandles val="exact"/>
        </dgm:presLayoutVars>
      </dgm:prSet>
      <dgm:spPr/>
    </dgm:pt>
    <dgm:pt modelId="{4F63140F-E208-40A9-9D70-CF9E6EF821D5}" type="pres">
      <dgm:prSet presAssocID="{D3974D71-4223-48E5-90A3-6F30D055FE1C}" presName="parentLin" presStyleCnt="0"/>
      <dgm:spPr/>
    </dgm:pt>
    <dgm:pt modelId="{22971982-054C-4362-BA31-E5DD812F47E4}" type="pres">
      <dgm:prSet presAssocID="{D3974D71-4223-48E5-90A3-6F30D055FE1C}" presName="parentLeftMargin" presStyleLbl="node1" presStyleIdx="0" presStyleCnt="4"/>
      <dgm:spPr/>
    </dgm:pt>
    <dgm:pt modelId="{0B906FE2-B2D4-42C2-A156-455338F816C9}" type="pres">
      <dgm:prSet presAssocID="{D3974D71-4223-48E5-90A3-6F30D055FE1C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B0F1398C-8A65-4E5B-ACC4-8328AAD407BD}" type="pres">
      <dgm:prSet presAssocID="{D3974D71-4223-48E5-90A3-6F30D055FE1C}" presName="negativeSpace" presStyleCnt="0"/>
      <dgm:spPr/>
    </dgm:pt>
    <dgm:pt modelId="{ACE0AD6F-BA22-4DB1-8060-67389BABA381}" type="pres">
      <dgm:prSet presAssocID="{D3974D71-4223-48E5-90A3-6F30D055FE1C}" presName="childText" presStyleLbl="conFgAcc1" presStyleIdx="0" presStyleCnt="4">
        <dgm:presLayoutVars>
          <dgm:bulletEnabled val="1"/>
        </dgm:presLayoutVars>
      </dgm:prSet>
      <dgm:spPr/>
    </dgm:pt>
    <dgm:pt modelId="{659E9081-7901-431A-A342-C0E704BA9B5A}" type="pres">
      <dgm:prSet presAssocID="{F8592C98-66A2-4147-A4DA-FC393F3066AE}" presName="spaceBetweenRectangles" presStyleCnt="0"/>
      <dgm:spPr/>
    </dgm:pt>
    <dgm:pt modelId="{76FF818D-D630-444D-9281-1A250C6BE640}" type="pres">
      <dgm:prSet presAssocID="{B6E8E783-7B6B-4BC6-99D8-9831183160FB}" presName="parentLin" presStyleCnt="0"/>
      <dgm:spPr/>
    </dgm:pt>
    <dgm:pt modelId="{F99C7D47-339C-49AE-8DC2-FBCB21DA42C5}" type="pres">
      <dgm:prSet presAssocID="{B6E8E783-7B6B-4BC6-99D8-9831183160FB}" presName="parentLeftMargin" presStyleLbl="node1" presStyleIdx="0" presStyleCnt="4"/>
      <dgm:spPr/>
    </dgm:pt>
    <dgm:pt modelId="{A449A667-D547-4EB3-9FCF-FE4EC9A7CD42}" type="pres">
      <dgm:prSet presAssocID="{B6E8E783-7B6B-4BC6-99D8-9831183160FB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B20FBE41-19AE-4C7F-ABBC-DC91680CD3D8}" type="pres">
      <dgm:prSet presAssocID="{B6E8E783-7B6B-4BC6-99D8-9831183160FB}" presName="negativeSpace" presStyleCnt="0"/>
      <dgm:spPr/>
    </dgm:pt>
    <dgm:pt modelId="{D4781F4D-B791-49C0-B237-1A319840AB68}" type="pres">
      <dgm:prSet presAssocID="{B6E8E783-7B6B-4BC6-99D8-9831183160FB}" presName="childText" presStyleLbl="conFgAcc1" presStyleIdx="1" presStyleCnt="4">
        <dgm:presLayoutVars>
          <dgm:bulletEnabled val="1"/>
        </dgm:presLayoutVars>
      </dgm:prSet>
      <dgm:spPr/>
    </dgm:pt>
    <dgm:pt modelId="{118DAA01-5FA9-4996-8A93-B287D8384D38}" type="pres">
      <dgm:prSet presAssocID="{B0BAC712-2D8B-473A-8872-B81ADD038A0B}" presName="spaceBetweenRectangles" presStyleCnt="0"/>
      <dgm:spPr/>
    </dgm:pt>
    <dgm:pt modelId="{35F79B37-3B50-49B9-A021-AF49EF45FE12}" type="pres">
      <dgm:prSet presAssocID="{C6532013-1103-4639-9E6E-095438AD4630}" presName="parentLin" presStyleCnt="0"/>
      <dgm:spPr/>
    </dgm:pt>
    <dgm:pt modelId="{9B1FCA7D-E955-42B4-8CFA-03777D5EDDDD}" type="pres">
      <dgm:prSet presAssocID="{C6532013-1103-4639-9E6E-095438AD4630}" presName="parentLeftMargin" presStyleLbl="node1" presStyleIdx="1" presStyleCnt="4"/>
      <dgm:spPr/>
    </dgm:pt>
    <dgm:pt modelId="{C3250B08-45E1-460A-8F1B-FD7EB7C41124}" type="pres">
      <dgm:prSet presAssocID="{C6532013-1103-4639-9E6E-095438AD4630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31E40D05-663F-4FF9-BDA7-390D86B6C59F}" type="pres">
      <dgm:prSet presAssocID="{C6532013-1103-4639-9E6E-095438AD4630}" presName="negativeSpace" presStyleCnt="0"/>
      <dgm:spPr/>
    </dgm:pt>
    <dgm:pt modelId="{A4990608-F0E1-4394-8EE0-4A8B2923F4C3}" type="pres">
      <dgm:prSet presAssocID="{C6532013-1103-4639-9E6E-095438AD4630}" presName="childText" presStyleLbl="conFgAcc1" presStyleIdx="2" presStyleCnt="4">
        <dgm:presLayoutVars>
          <dgm:bulletEnabled val="1"/>
        </dgm:presLayoutVars>
      </dgm:prSet>
      <dgm:spPr/>
    </dgm:pt>
    <dgm:pt modelId="{C5994A6B-5D87-4045-BC02-881FF8867253}" type="pres">
      <dgm:prSet presAssocID="{F40B4182-5160-4311-8572-ACDD2A6B79AD}" presName="spaceBetweenRectangles" presStyleCnt="0"/>
      <dgm:spPr/>
    </dgm:pt>
    <dgm:pt modelId="{6F786F4D-6201-444F-9C2E-97E5007BDB34}" type="pres">
      <dgm:prSet presAssocID="{EE591B93-F3AD-427A-8845-ABC79861ABE2}" presName="parentLin" presStyleCnt="0"/>
      <dgm:spPr/>
    </dgm:pt>
    <dgm:pt modelId="{6C94D772-4F1A-4C21-9B83-D4484C1B2795}" type="pres">
      <dgm:prSet presAssocID="{EE591B93-F3AD-427A-8845-ABC79861ABE2}" presName="parentLeftMargin" presStyleLbl="node1" presStyleIdx="2" presStyleCnt="4"/>
      <dgm:spPr/>
    </dgm:pt>
    <dgm:pt modelId="{1A9CE398-7F76-48FC-8138-21768394C798}" type="pres">
      <dgm:prSet presAssocID="{EE591B93-F3AD-427A-8845-ABC79861ABE2}" presName="parentText" presStyleLbl="node1" presStyleIdx="3" presStyleCnt="4">
        <dgm:presLayoutVars>
          <dgm:chMax val="0"/>
          <dgm:bulletEnabled val="1"/>
        </dgm:presLayoutVars>
      </dgm:prSet>
      <dgm:spPr/>
    </dgm:pt>
    <dgm:pt modelId="{E73D0DB9-220C-4590-AA12-22DBEF63F35A}" type="pres">
      <dgm:prSet presAssocID="{EE591B93-F3AD-427A-8845-ABC79861ABE2}" presName="negativeSpace" presStyleCnt="0"/>
      <dgm:spPr/>
    </dgm:pt>
    <dgm:pt modelId="{77FFCD4C-3666-4E9A-BAA5-9389A38302E3}" type="pres">
      <dgm:prSet presAssocID="{EE591B93-F3AD-427A-8845-ABC79861ABE2}" presName="childText" presStyleLbl="conFgAcc1" presStyleIdx="3" presStyleCnt="4">
        <dgm:presLayoutVars>
          <dgm:bulletEnabled val="1"/>
        </dgm:presLayoutVars>
      </dgm:prSet>
      <dgm:spPr/>
    </dgm:pt>
  </dgm:ptLst>
  <dgm:cxnLst>
    <dgm:cxn modelId="{C7D59410-AB89-425B-B12A-84695AD41127}" type="presOf" srcId="{D3974D71-4223-48E5-90A3-6F30D055FE1C}" destId="{22971982-054C-4362-BA31-E5DD812F47E4}" srcOrd="0" destOrd="0" presId="urn:microsoft.com/office/officeart/2005/8/layout/list1"/>
    <dgm:cxn modelId="{24DBD823-5A11-41CE-AA71-BD2F0044C41C}" srcId="{18541D70-9226-4052-8653-AD71BD3A705E}" destId="{D3974D71-4223-48E5-90A3-6F30D055FE1C}" srcOrd="0" destOrd="0" parTransId="{694FFFD1-6E55-4D9B-92A5-3B9560D257D1}" sibTransId="{F8592C98-66A2-4147-A4DA-FC393F3066AE}"/>
    <dgm:cxn modelId="{8B697E38-5E33-4BCB-A035-68EAD8696F58}" type="presOf" srcId="{EE591B93-F3AD-427A-8845-ABC79861ABE2}" destId="{6C94D772-4F1A-4C21-9B83-D4484C1B2795}" srcOrd="0" destOrd="0" presId="urn:microsoft.com/office/officeart/2005/8/layout/list1"/>
    <dgm:cxn modelId="{9CD36646-C1E6-4D5C-8EF3-ED2C54440845}" type="presOf" srcId="{B6E8E783-7B6B-4BC6-99D8-9831183160FB}" destId="{F99C7D47-339C-49AE-8DC2-FBCB21DA42C5}" srcOrd="0" destOrd="0" presId="urn:microsoft.com/office/officeart/2005/8/layout/list1"/>
    <dgm:cxn modelId="{48CA6A6D-60E3-45FE-AFE1-DED12596F5C8}" srcId="{18541D70-9226-4052-8653-AD71BD3A705E}" destId="{EE591B93-F3AD-427A-8845-ABC79861ABE2}" srcOrd="3" destOrd="0" parTransId="{6CBE1A84-9356-4AFC-BF5F-501E4153A93D}" sibTransId="{E3995815-FF0F-45A2-B082-05D0A8360A23}"/>
    <dgm:cxn modelId="{E1C63AA1-6F31-404F-9143-A6DB5DE4ED92}" srcId="{18541D70-9226-4052-8653-AD71BD3A705E}" destId="{B6E8E783-7B6B-4BC6-99D8-9831183160FB}" srcOrd="1" destOrd="0" parTransId="{7E4D4405-7B42-48B2-BA1D-10D4622BCBC9}" sibTransId="{B0BAC712-2D8B-473A-8872-B81ADD038A0B}"/>
    <dgm:cxn modelId="{55B23DBC-C4E6-4604-9232-CB2FF00F9ACF}" srcId="{18541D70-9226-4052-8653-AD71BD3A705E}" destId="{C6532013-1103-4639-9E6E-095438AD4630}" srcOrd="2" destOrd="0" parTransId="{CFF920B4-1951-45AA-824D-0F034D180EB4}" sibTransId="{F40B4182-5160-4311-8572-ACDD2A6B79AD}"/>
    <dgm:cxn modelId="{291FD5CF-18EC-4E76-BAA3-69CBFE3B6F1C}" type="presOf" srcId="{EE591B93-F3AD-427A-8845-ABC79861ABE2}" destId="{1A9CE398-7F76-48FC-8138-21768394C798}" srcOrd="1" destOrd="0" presId="urn:microsoft.com/office/officeart/2005/8/layout/list1"/>
    <dgm:cxn modelId="{997670D0-6304-4AF5-8E5B-0C7E7CA24659}" type="presOf" srcId="{C6532013-1103-4639-9E6E-095438AD4630}" destId="{C3250B08-45E1-460A-8F1B-FD7EB7C41124}" srcOrd="1" destOrd="0" presId="urn:microsoft.com/office/officeart/2005/8/layout/list1"/>
    <dgm:cxn modelId="{8BFDFCD1-ECBF-4727-A8D6-7EDB308E2894}" type="presOf" srcId="{18541D70-9226-4052-8653-AD71BD3A705E}" destId="{A0B83EC1-B997-4F00-875D-058298144CA5}" srcOrd="0" destOrd="0" presId="urn:microsoft.com/office/officeart/2005/8/layout/list1"/>
    <dgm:cxn modelId="{FEE1C9D5-C677-4456-B9F0-D48B896244EF}" type="presOf" srcId="{C6532013-1103-4639-9E6E-095438AD4630}" destId="{9B1FCA7D-E955-42B4-8CFA-03777D5EDDDD}" srcOrd="0" destOrd="0" presId="urn:microsoft.com/office/officeart/2005/8/layout/list1"/>
    <dgm:cxn modelId="{A19207E6-51EB-4BF6-8693-E82D3241A504}" type="presOf" srcId="{B6E8E783-7B6B-4BC6-99D8-9831183160FB}" destId="{A449A667-D547-4EB3-9FCF-FE4EC9A7CD42}" srcOrd="1" destOrd="0" presId="urn:microsoft.com/office/officeart/2005/8/layout/list1"/>
    <dgm:cxn modelId="{EDE5BAFA-2EEE-47CC-B02F-BF94384C32C0}" type="presOf" srcId="{D3974D71-4223-48E5-90A3-6F30D055FE1C}" destId="{0B906FE2-B2D4-42C2-A156-455338F816C9}" srcOrd="1" destOrd="0" presId="urn:microsoft.com/office/officeart/2005/8/layout/list1"/>
    <dgm:cxn modelId="{9835962E-04C0-45AF-A614-922491EEEE42}" type="presParOf" srcId="{A0B83EC1-B997-4F00-875D-058298144CA5}" destId="{4F63140F-E208-40A9-9D70-CF9E6EF821D5}" srcOrd="0" destOrd="0" presId="urn:microsoft.com/office/officeart/2005/8/layout/list1"/>
    <dgm:cxn modelId="{CBA289FC-3631-4B3B-A7C6-21A1899D0FB5}" type="presParOf" srcId="{4F63140F-E208-40A9-9D70-CF9E6EF821D5}" destId="{22971982-054C-4362-BA31-E5DD812F47E4}" srcOrd="0" destOrd="0" presId="urn:microsoft.com/office/officeart/2005/8/layout/list1"/>
    <dgm:cxn modelId="{6FDAC599-B5BC-49D8-9F99-4FE2D6AC6683}" type="presParOf" srcId="{4F63140F-E208-40A9-9D70-CF9E6EF821D5}" destId="{0B906FE2-B2D4-42C2-A156-455338F816C9}" srcOrd="1" destOrd="0" presId="urn:microsoft.com/office/officeart/2005/8/layout/list1"/>
    <dgm:cxn modelId="{2590BDF0-E0C0-48D8-AC50-DCDCB031CED2}" type="presParOf" srcId="{A0B83EC1-B997-4F00-875D-058298144CA5}" destId="{B0F1398C-8A65-4E5B-ACC4-8328AAD407BD}" srcOrd="1" destOrd="0" presId="urn:microsoft.com/office/officeart/2005/8/layout/list1"/>
    <dgm:cxn modelId="{B3BB113C-D16D-4C56-A95F-211BDF9E9698}" type="presParOf" srcId="{A0B83EC1-B997-4F00-875D-058298144CA5}" destId="{ACE0AD6F-BA22-4DB1-8060-67389BABA381}" srcOrd="2" destOrd="0" presId="urn:microsoft.com/office/officeart/2005/8/layout/list1"/>
    <dgm:cxn modelId="{699A41D8-2525-4DF3-A139-A9E7CF39A72F}" type="presParOf" srcId="{A0B83EC1-B997-4F00-875D-058298144CA5}" destId="{659E9081-7901-431A-A342-C0E704BA9B5A}" srcOrd="3" destOrd="0" presId="urn:microsoft.com/office/officeart/2005/8/layout/list1"/>
    <dgm:cxn modelId="{961C52E8-2670-4C7D-8379-4638A31E2CA6}" type="presParOf" srcId="{A0B83EC1-B997-4F00-875D-058298144CA5}" destId="{76FF818D-D630-444D-9281-1A250C6BE640}" srcOrd="4" destOrd="0" presId="urn:microsoft.com/office/officeart/2005/8/layout/list1"/>
    <dgm:cxn modelId="{6DE894AC-BE5A-4913-AFD8-6B33222DC41A}" type="presParOf" srcId="{76FF818D-D630-444D-9281-1A250C6BE640}" destId="{F99C7D47-339C-49AE-8DC2-FBCB21DA42C5}" srcOrd="0" destOrd="0" presId="urn:microsoft.com/office/officeart/2005/8/layout/list1"/>
    <dgm:cxn modelId="{B0F9B38E-9932-4C3E-B9D5-212CAA32FF70}" type="presParOf" srcId="{76FF818D-D630-444D-9281-1A250C6BE640}" destId="{A449A667-D547-4EB3-9FCF-FE4EC9A7CD42}" srcOrd="1" destOrd="0" presId="urn:microsoft.com/office/officeart/2005/8/layout/list1"/>
    <dgm:cxn modelId="{0BCE5660-23BD-4E51-A14D-9003DA2B4DA1}" type="presParOf" srcId="{A0B83EC1-B997-4F00-875D-058298144CA5}" destId="{B20FBE41-19AE-4C7F-ABBC-DC91680CD3D8}" srcOrd="5" destOrd="0" presId="urn:microsoft.com/office/officeart/2005/8/layout/list1"/>
    <dgm:cxn modelId="{16CA5ACD-B323-40DC-B529-9C0545F3E63F}" type="presParOf" srcId="{A0B83EC1-B997-4F00-875D-058298144CA5}" destId="{D4781F4D-B791-49C0-B237-1A319840AB68}" srcOrd="6" destOrd="0" presId="urn:microsoft.com/office/officeart/2005/8/layout/list1"/>
    <dgm:cxn modelId="{5C9C9CEE-4944-4C7D-8E0D-E50B849190CF}" type="presParOf" srcId="{A0B83EC1-B997-4F00-875D-058298144CA5}" destId="{118DAA01-5FA9-4996-8A93-B287D8384D38}" srcOrd="7" destOrd="0" presId="urn:microsoft.com/office/officeart/2005/8/layout/list1"/>
    <dgm:cxn modelId="{B071B7D9-7A7F-4B35-85A8-D92F932DCA0C}" type="presParOf" srcId="{A0B83EC1-B997-4F00-875D-058298144CA5}" destId="{35F79B37-3B50-49B9-A021-AF49EF45FE12}" srcOrd="8" destOrd="0" presId="urn:microsoft.com/office/officeart/2005/8/layout/list1"/>
    <dgm:cxn modelId="{5A3A483B-80DE-4FD0-84BC-4B26D3D2B540}" type="presParOf" srcId="{35F79B37-3B50-49B9-A021-AF49EF45FE12}" destId="{9B1FCA7D-E955-42B4-8CFA-03777D5EDDDD}" srcOrd="0" destOrd="0" presId="urn:microsoft.com/office/officeart/2005/8/layout/list1"/>
    <dgm:cxn modelId="{530166F1-E58E-480F-8C58-8FAA3645BCDA}" type="presParOf" srcId="{35F79B37-3B50-49B9-A021-AF49EF45FE12}" destId="{C3250B08-45E1-460A-8F1B-FD7EB7C41124}" srcOrd="1" destOrd="0" presId="urn:microsoft.com/office/officeart/2005/8/layout/list1"/>
    <dgm:cxn modelId="{1B614813-8208-4207-BD69-FF17985D0A09}" type="presParOf" srcId="{A0B83EC1-B997-4F00-875D-058298144CA5}" destId="{31E40D05-663F-4FF9-BDA7-390D86B6C59F}" srcOrd="9" destOrd="0" presId="urn:microsoft.com/office/officeart/2005/8/layout/list1"/>
    <dgm:cxn modelId="{5EB17ED5-1523-4FFE-897E-EA4F553E8173}" type="presParOf" srcId="{A0B83EC1-B997-4F00-875D-058298144CA5}" destId="{A4990608-F0E1-4394-8EE0-4A8B2923F4C3}" srcOrd="10" destOrd="0" presId="urn:microsoft.com/office/officeart/2005/8/layout/list1"/>
    <dgm:cxn modelId="{232400BA-E35D-421D-875B-08FF5E1EAEBB}" type="presParOf" srcId="{A0B83EC1-B997-4F00-875D-058298144CA5}" destId="{C5994A6B-5D87-4045-BC02-881FF8867253}" srcOrd="11" destOrd="0" presId="urn:microsoft.com/office/officeart/2005/8/layout/list1"/>
    <dgm:cxn modelId="{F4DED6B9-F7E0-41DC-BD08-9B98E1007C60}" type="presParOf" srcId="{A0B83EC1-B997-4F00-875D-058298144CA5}" destId="{6F786F4D-6201-444F-9C2E-97E5007BDB34}" srcOrd="12" destOrd="0" presId="urn:microsoft.com/office/officeart/2005/8/layout/list1"/>
    <dgm:cxn modelId="{E47C2DD8-65C4-43FF-A134-D8A8CE4E59B8}" type="presParOf" srcId="{6F786F4D-6201-444F-9C2E-97E5007BDB34}" destId="{6C94D772-4F1A-4C21-9B83-D4484C1B2795}" srcOrd="0" destOrd="0" presId="urn:microsoft.com/office/officeart/2005/8/layout/list1"/>
    <dgm:cxn modelId="{58F87062-351E-4BDE-864C-A8AA7786C336}" type="presParOf" srcId="{6F786F4D-6201-444F-9C2E-97E5007BDB34}" destId="{1A9CE398-7F76-48FC-8138-21768394C798}" srcOrd="1" destOrd="0" presId="urn:microsoft.com/office/officeart/2005/8/layout/list1"/>
    <dgm:cxn modelId="{D6252DDE-76CF-4674-BED8-DAA2436DD71F}" type="presParOf" srcId="{A0B83EC1-B997-4F00-875D-058298144CA5}" destId="{E73D0DB9-220C-4590-AA12-22DBEF63F35A}" srcOrd="13" destOrd="0" presId="urn:microsoft.com/office/officeart/2005/8/layout/list1"/>
    <dgm:cxn modelId="{D1B163D3-F019-4EDE-972E-D01B76CFACCB}" type="presParOf" srcId="{A0B83EC1-B997-4F00-875D-058298144CA5}" destId="{77FFCD4C-3666-4E9A-BAA5-9389A38302E3}" srcOrd="14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EF3F9E07-F323-4BAE-83FD-A444A71A4587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C72C8CAF-B8B0-43ED-BF51-6D0EC88F9E16}">
      <dgm:prSet phldrT="[Text]"/>
      <dgm:spPr>
        <a:solidFill>
          <a:srgbClr val="0C34FC"/>
        </a:solidFill>
      </dgm:spPr>
      <dgm:t>
        <a:bodyPr/>
        <a:lstStyle/>
        <a:p>
          <a:r>
            <a:rPr lang="en-US" b="1" dirty="0"/>
            <a:t>Remote Drive F:\</a:t>
          </a:r>
        </a:p>
      </dgm:t>
    </dgm:pt>
    <dgm:pt modelId="{379A17E5-569E-4D3B-AF08-C1F8CAF97BC9}" type="parTrans" cxnId="{25048F4D-9FF6-4722-A07E-528B1EAE3842}">
      <dgm:prSet/>
      <dgm:spPr/>
      <dgm:t>
        <a:bodyPr/>
        <a:lstStyle/>
        <a:p>
          <a:endParaRPr lang="en-US"/>
        </a:p>
      </dgm:t>
    </dgm:pt>
    <dgm:pt modelId="{7CE5D670-EA7B-4894-A604-412D1C02F842}" type="sibTrans" cxnId="{25048F4D-9FF6-4722-A07E-528B1EAE3842}">
      <dgm:prSet/>
      <dgm:spPr/>
      <dgm:t>
        <a:bodyPr/>
        <a:lstStyle/>
        <a:p>
          <a:endParaRPr lang="en-US"/>
        </a:p>
      </dgm:t>
    </dgm:pt>
    <dgm:pt modelId="{65210FF7-693F-4A00-A941-B32B0FC8D8B0}">
      <dgm:prSet phldrT="[Text]"/>
      <dgm:spPr>
        <a:solidFill>
          <a:srgbClr val="0C34FC"/>
        </a:solidFill>
      </dgm:spPr>
      <dgm:t>
        <a:bodyPr/>
        <a:lstStyle/>
        <a:p>
          <a:r>
            <a:rPr lang="en-US" b="1" dirty="0"/>
            <a:t>F:\Picture Upload</a:t>
          </a:r>
        </a:p>
      </dgm:t>
    </dgm:pt>
    <dgm:pt modelId="{1CDA11E7-54E7-4B86-8639-26C23642C1A8}" type="parTrans" cxnId="{7579312E-BFE0-4353-83B8-0A85E4903A59}">
      <dgm:prSet/>
      <dgm:spPr/>
      <dgm:t>
        <a:bodyPr/>
        <a:lstStyle/>
        <a:p>
          <a:endParaRPr lang="en-US"/>
        </a:p>
      </dgm:t>
    </dgm:pt>
    <dgm:pt modelId="{C85AADAC-51E4-463E-B910-BA4131458DB3}" type="sibTrans" cxnId="{7579312E-BFE0-4353-83B8-0A85E4903A59}">
      <dgm:prSet/>
      <dgm:spPr/>
      <dgm:t>
        <a:bodyPr/>
        <a:lstStyle/>
        <a:p>
          <a:endParaRPr lang="en-US"/>
        </a:p>
      </dgm:t>
    </dgm:pt>
    <dgm:pt modelId="{BEF781CB-CC9E-47F9-8B70-A26E7AF38D22}">
      <dgm:prSet phldrT="[Text]"/>
      <dgm:spPr>
        <a:solidFill>
          <a:srgbClr val="0C34FC"/>
        </a:solidFill>
      </dgm:spPr>
      <dgm:t>
        <a:bodyPr/>
        <a:lstStyle/>
        <a:p>
          <a:r>
            <a:rPr lang="en-US" b="1" dirty="0"/>
            <a:t>F:\My Lightroom Images</a:t>
          </a:r>
        </a:p>
      </dgm:t>
    </dgm:pt>
    <dgm:pt modelId="{33ED567E-2B0A-4EB5-9703-599DCBBD587E}" type="parTrans" cxnId="{F1E9A96E-5C1E-443A-8CA3-756BF8BEBA07}">
      <dgm:prSet/>
      <dgm:spPr/>
      <dgm:t>
        <a:bodyPr/>
        <a:lstStyle/>
        <a:p>
          <a:endParaRPr lang="en-US"/>
        </a:p>
      </dgm:t>
    </dgm:pt>
    <dgm:pt modelId="{AB39AD89-56F7-439D-8ECC-E9CC9AC63F8C}" type="sibTrans" cxnId="{F1E9A96E-5C1E-443A-8CA3-756BF8BEBA07}">
      <dgm:prSet/>
      <dgm:spPr/>
      <dgm:t>
        <a:bodyPr/>
        <a:lstStyle/>
        <a:p>
          <a:endParaRPr lang="en-US"/>
        </a:p>
      </dgm:t>
    </dgm:pt>
    <dgm:pt modelId="{B1D131BB-221B-45D9-919B-A20927B03117}" type="pres">
      <dgm:prSet presAssocID="{EF3F9E07-F323-4BAE-83FD-A444A71A4587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1126C9FE-8A83-4A99-B773-910DCF4EA157}" type="pres">
      <dgm:prSet presAssocID="{C72C8CAF-B8B0-43ED-BF51-6D0EC88F9E16}" presName="hierRoot1" presStyleCnt="0">
        <dgm:presLayoutVars>
          <dgm:hierBranch val="init"/>
        </dgm:presLayoutVars>
      </dgm:prSet>
      <dgm:spPr/>
    </dgm:pt>
    <dgm:pt modelId="{B584177A-D013-4AD4-8403-6D0E6A789152}" type="pres">
      <dgm:prSet presAssocID="{C72C8CAF-B8B0-43ED-BF51-6D0EC88F9E16}" presName="rootComposite1" presStyleCnt="0"/>
      <dgm:spPr/>
    </dgm:pt>
    <dgm:pt modelId="{4E7349BB-1B0F-413D-99C8-0B72A45B941D}" type="pres">
      <dgm:prSet presAssocID="{C72C8CAF-B8B0-43ED-BF51-6D0EC88F9E16}" presName="rootText1" presStyleLbl="node0" presStyleIdx="0" presStyleCnt="1">
        <dgm:presLayoutVars>
          <dgm:chPref val="3"/>
        </dgm:presLayoutVars>
      </dgm:prSet>
      <dgm:spPr/>
    </dgm:pt>
    <dgm:pt modelId="{840C0EB5-54A5-4955-90E1-1CDB1F724D0A}" type="pres">
      <dgm:prSet presAssocID="{C72C8CAF-B8B0-43ED-BF51-6D0EC88F9E16}" presName="rootConnector1" presStyleLbl="node1" presStyleIdx="0" presStyleCnt="0"/>
      <dgm:spPr/>
    </dgm:pt>
    <dgm:pt modelId="{82B73DA4-F758-4C00-BC1F-0736643EFFB2}" type="pres">
      <dgm:prSet presAssocID="{C72C8CAF-B8B0-43ED-BF51-6D0EC88F9E16}" presName="hierChild2" presStyleCnt="0"/>
      <dgm:spPr/>
    </dgm:pt>
    <dgm:pt modelId="{F4F7E05B-E75E-4AC3-BE39-A64109C9A3C3}" type="pres">
      <dgm:prSet presAssocID="{1CDA11E7-54E7-4B86-8639-26C23642C1A8}" presName="Name37" presStyleLbl="parChTrans1D2" presStyleIdx="0" presStyleCnt="2"/>
      <dgm:spPr/>
    </dgm:pt>
    <dgm:pt modelId="{2F6E41BF-1D89-4223-8DFA-9BEB7940A600}" type="pres">
      <dgm:prSet presAssocID="{65210FF7-693F-4A00-A941-B32B0FC8D8B0}" presName="hierRoot2" presStyleCnt="0">
        <dgm:presLayoutVars>
          <dgm:hierBranch val="init"/>
        </dgm:presLayoutVars>
      </dgm:prSet>
      <dgm:spPr/>
    </dgm:pt>
    <dgm:pt modelId="{0CA48E16-E5CC-486B-9B37-9C4FF8BA8C89}" type="pres">
      <dgm:prSet presAssocID="{65210FF7-693F-4A00-A941-B32B0FC8D8B0}" presName="rootComposite" presStyleCnt="0"/>
      <dgm:spPr/>
    </dgm:pt>
    <dgm:pt modelId="{8517DBDF-B5E2-4054-AF43-778C2F770E26}" type="pres">
      <dgm:prSet presAssocID="{65210FF7-693F-4A00-A941-B32B0FC8D8B0}" presName="rootText" presStyleLbl="node2" presStyleIdx="0" presStyleCnt="2">
        <dgm:presLayoutVars>
          <dgm:chPref val="3"/>
        </dgm:presLayoutVars>
      </dgm:prSet>
      <dgm:spPr/>
    </dgm:pt>
    <dgm:pt modelId="{DD6E0716-4815-4380-AD8B-DF08CE90DF05}" type="pres">
      <dgm:prSet presAssocID="{65210FF7-693F-4A00-A941-B32B0FC8D8B0}" presName="rootConnector" presStyleLbl="node2" presStyleIdx="0" presStyleCnt="2"/>
      <dgm:spPr/>
    </dgm:pt>
    <dgm:pt modelId="{9AB298ED-0C92-4572-8B2C-DE46D872B934}" type="pres">
      <dgm:prSet presAssocID="{65210FF7-693F-4A00-A941-B32B0FC8D8B0}" presName="hierChild4" presStyleCnt="0"/>
      <dgm:spPr/>
    </dgm:pt>
    <dgm:pt modelId="{A25F966B-6086-442A-BD20-EF52B7D5A096}" type="pres">
      <dgm:prSet presAssocID="{65210FF7-693F-4A00-A941-B32B0FC8D8B0}" presName="hierChild5" presStyleCnt="0"/>
      <dgm:spPr/>
    </dgm:pt>
    <dgm:pt modelId="{6CD1A2A1-61B5-445D-AC34-8E545228770A}" type="pres">
      <dgm:prSet presAssocID="{33ED567E-2B0A-4EB5-9703-599DCBBD587E}" presName="Name37" presStyleLbl="parChTrans1D2" presStyleIdx="1" presStyleCnt="2"/>
      <dgm:spPr/>
    </dgm:pt>
    <dgm:pt modelId="{6F8A821B-E792-41AF-9C29-4CA7CA10E997}" type="pres">
      <dgm:prSet presAssocID="{BEF781CB-CC9E-47F9-8B70-A26E7AF38D22}" presName="hierRoot2" presStyleCnt="0">
        <dgm:presLayoutVars>
          <dgm:hierBranch val="init"/>
        </dgm:presLayoutVars>
      </dgm:prSet>
      <dgm:spPr/>
    </dgm:pt>
    <dgm:pt modelId="{7B5BE18C-84F2-4EA3-86F3-2653C592ABD8}" type="pres">
      <dgm:prSet presAssocID="{BEF781CB-CC9E-47F9-8B70-A26E7AF38D22}" presName="rootComposite" presStyleCnt="0"/>
      <dgm:spPr/>
    </dgm:pt>
    <dgm:pt modelId="{E5A3CAAF-401B-4726-9804-44EDCADE7BF9}" type="pres">
      <dgm:prSet presAssocID="{BEF781CB-CC9E-47F9-8B70-A26E7AF38D22}" presName="rootText" presStyleLbl="node2" presStyleIdx="1" presStyleCnt="2">
        <dgm:presLayoutVars>
          <dgm:chPref val="3"/>
        </dgm:presLayoutVars>
      </dgm:prSet>
      <dgm:spPr/>
    </dgm:pt>
    <dgm:pt modelId="{B61E2586-7466-4CE6-8536-DEA7FA422ECB}" type="pres">
      <dgm:prSet presAssocID="{BEF781CB-CC9E-47F9-8B70-A26E7AF38D22}" presName="rootConnector" presStyleLbl="node2" presStyleIdx="1" presStyleCnt="2"/>
      <dgm:spPr/>
    </dgm:pt>
    <dgm:pt modelId="{63747F97-40FD-4A43-91AB-4FF73BD223C2}" type="pres">
      <dgm:prSet presAssocID="{BEF781CB-CC9E-47F9-8B70-A26E7AF38D22}" presName="hierChild4" presStyleCnt="0"/>
      <dgm:spPr/>
    </dgm:pt>
    <dgm:pt modelId="{51B8EB26-C3F5-4835-8B90-4477DB07E5DB}" type="pres">
      <dgm:prSet presAssocID="{BEF781CB-CC9E-47F9-8B70-A26E7AF38D22}" presName="hierChild5" presStyleCnt="0"/>
      <dgm:spPr/>
    </dgm:pt>
    <dgm:pt modelId="{93A88327-940F-42B8-ABED-B07E5B9E51A6}" type="pres">
      <dgm:prSet presAssocID="{C72C8CAF-B8B0-43ED-BF51-6D0EC88F9E16}" presName="hierChild3" presStyleCnt="0"/>
      <dgm:spPr/>
    </dgm:pt>
  </dgm:ptLst>
  <dgm:cxnLst>
    <dgm:cxn modelId="{E06D5A13-AF5A-4842-8DEF-B7F57F4251F2}" type="presOf" srcId="{BEF781CB-CC9E-47F9-8B70-A26E7AF38D22}" destId="{B61E2586-7466-4CE6-8536-DEA7FA422ECB}" srcOrd="1" destOrd="0" presId="urn:microsoft.com/office/officeart/2005/8/layout/orgChart1"/>
    <dgm:cxn modelId="{031BED2D-66A2-41C4-9CAC-D5D8E7DBDC43}" type="presOf" srcId="{C72C8CAF-B8B0-43ED-BF51-6D0EC88F9E16}" destId="{4E7349BB-1B0F-413D-99C8-0B72A45B941D}" srcOrd="0" destOrd="0" presId="urn:microsoft.com/office/officeart/2005/8/layout/orgChart1"/>
    <dgm:cxn modelId="{7579312E-BFE0-4353-83B8-0A85E4903A59}" srcId="{C72C8CAF-B8B0-43ED-BF51-6D0EC88F9E16}" destId="{65210FF7-693F-4A00-A941-B32B0FC8D8B0}" srcOrd="0" destOrd="0" parTransId="{1CDA11E7-54E7-4B86-8639-26C23642C1A8}" sibTransId="{C85AADAC-51E4-463E-B910-BA4131458DB3}"/>
    <dgm:cxn modelId="{25048F4D-9FF6-4722-A07E-528B1EAE3842}" srcId="{EF3F9E07-F323-4BAE-83FD-A444A71A4587}" destId="{C72C8CAF-B8B0-43ED-BF51-6D0EC88F9E16}" srcOrd="0" destOrd="0" parTransId="{379A17E5-569E-4D3B-AF08-C1F8CAF97BC9}" sibTransId="{7CE5D670-EA7B-4894-A604-412D1C02F842}"/>
    <dgm:cxn modelId="{F1E9A96E-5C1E-443A-8CA3-756BF8BEBA07}" srcId="{C72C8CAF-B8B0-43ED-BF51-6D0EC88F9E16}" destId="{BEF781CB-CC9E-47F9-8B70-A26E7AF38D22}" srcOrd="1" destOrd="0" parTransId="{33ED567E-2B0A-4EB5-9703-599DCBBD587E}" sibTransId="{AB39AD89-56F7-439D-8ECC-E9CC9AC63F8C}"/>
    <dgm:cxn modelId="{45558597-7C16-4E03-92B0-1D0099E208AD}" type="presOf" srcId="{1CDA11E7-54E7-4B86-8639-26C23642C1A8}" destId="{F4F7E05B-E75E-4AC3-BE39-A64109C9A3C3}" srcOrd="0" destOrd="0" presId="urn:microsoft.com/office/officeart/2005/8/layout/orgChart1"/>
    <dgm:cxn modelId="{139CC7A0-39A5-43EA-95F0-C041D060EEC5}" type="presOf" srcId="{33ED567E-2B0A-4EB5-9703-599DCBBD587E}" destId="{6CD1A2A1-61B5-445D-AC34-8E545228770A}" srcOrd="0" destOrd="0" presId="urn:microsoft.com/office/officeart/2005/8/layout/orgChart1"/>
    <dgm:cxn modelId="{F7F530C9-D4DD-4E92-8437-D816BEF349A1}" type="presOf" srcId="{65210FF7-693F-4A00-A941-B32B0FC8D8B0}" destId="{DD6E0716-4815-4380-AD8B-DF08CE90DF05}" srcOrd="1" destOrd="0" presId="urn:microsoft.com/office/officeart/2005/8/layout/orgChart1"/>
    <dgm:cxn modelId="{C23018D3-0548-430E-A146-E4DED36BA9B9}" type="presOf" srcId="{EF3F9E07-F323-4BAE-83FD-A444A71A4587}" destId="{B1D131BB-221B-45D9-919B-A20927B03117}" srcOrd="0" destOrd="0" presId="urn:microsoft.com/office/officeart/2005/8/layout/orgChart1"/>
    <dgm:cxn modelId="{9314B1D6-B436-472D-BB72-E1B4964094B8}" type="presOf" srcId="{65210FF7-693F-4A00-A941-B32B0FC8D8B0}" destId="{8517DBDF-B5E2-4054-AF43-778C2F770E26}" srcOrd="0" destOrd="0" presId="urn:microsoft.com/office/officeart/2005/8/layout/orgChart1"/>
    <dgm:cxn modelId="{E0D3DFD6-557A-4E8D-A60C-FD1493DD9289}" type="presOf" srcId="{BEF781CB-CC9E-47F9-8B70-A26E7AF38D22}" destId="{E5A3CAAF-401B-4726-9804-44EDCADE7BF9}" srcOrd="0" destOrd="0" presId="urn:microsoft.com/office/officeart/2005/8/layout/orgChart1"/>
    <dgm:cxn modelId="{52B524EE-2D61-473F-B73A-A66FE2394705}" type="presOf" srcId="{C72C8CAF-B8B0-43ED-BF51-6D0EC88F9E16}" destId="{840C0EB5-54A5-4955-90E1-1CDB1F724D0A}" srcOrd="1" destOrd="0" presId="urn:microsoft.com/office/officeart/2005/8/layout/orgChart1"/>
    <dgm:cxn modelId="{FA9258EE-EA89-4881-8C2B-47143DDC3652}" type="presParOf" srcId="{B1D131BB-221B-45D9-919B-A20927B03117}" destId="{1126C9FE-8A83-4A99-B773-910DCF4EA157}" srcOrd="0" destOrd="0" presId="urn:microsoft.com/office/officeart/2005/8/layout/orgChart1"/>
    <dgm:cxn modelId="{EFDF9ABD-FA73-4EBE-BB33-F0A6478E0822}" type="presParOf" srcId="{1126C9FE-8A83-4A99-B773-910DCF4EA157}" destId="{B584177A-D013-4AD4-8403-6D0E6A789152}" srcOrd="0" destOrd="0" presId="urn:microsoft.com/office/officeart/2005/8/layout/orgChart1"/>
    <dgm:cxn modelId="{4BF54F85-8589-474A-BAE3-CF0BEF600F17}" type="presParOf" srcId="{B584177A-D013-4AD4-8403-6D0E6A789152}" destId="{4E7349BB-1B0F-413D-99C8-0B72A45B941D}" srcOrd="0" destOrd="0" presId="urn:microsoft.com/office/officeart/2005/8/layout/orgChart1"/>
    <dgm:cxn modelId="{111FD886-5175-4FA3-88BA-7D446FB95467}" type="presParOf" srcId="{B584177A-D013-4AD4-8403-6D0E6A789152}" destId="{840C0EB5-54A5-4955-90E1-1CDB1F724D0A}" srcOrd="1" destOrd="0" presId="urn:microsoft.com/office/officeart/2005/8/layout/orgChart1"/>
    <dgm:cxn modelId="{ABFA43A7-784B-418B-8407-B350DBB28CB5}" type="presParOf" srcId="{1126C9FE-8A83-4A99-B773-910DCF4EA157}" destId="{82B73DA4-F758-4C00-BC1F-0736643EFFB2}" srcOrd="1" destOrd="0" presId="urn:microsoft.com/office/officeart/2005/8/layout/orgChart1"/>
    <dgm:cxn modelId="{2B0B82B1-A78C-4F36-BA7C-1D33B1597758}" type="presParOf" srcId="{82B73DA4-F758-4C00-BC1F-0736643EFFB2}" destId="{F4F7E05B-E75E-4AC3-BE39-A64109C9A3C3}" srcOrd="0" destOrd="0" presId="urn:microsoft.com/office/officeart/2005/8/layout/orgChart1"/>
    <dgm:cxn modelId="{71111230-E802-4182-87E7-99EBAE868826}" type="presParOf" srcId="{82B73DA4-F758-4C00-BC1F-0736643EFFB2}" destId="{2F6E41BF-1D89-4223-8DFA-9BEB7940A600}" srcOrd="1" destOrd="0" presId="urn:microsoft.com/office/officeart/2005/8/layout/orgChart1"/>
    <dgm:cxn modelId="{FE71E0C2-8560-4CA4-8DE3-DA98AD20B7BF}" type="presParOf" srcId="{2F6E41BF-1D89-4223-8DFA-9BEB7940A600}" destId="{0CA48E16-E5CC-486B-9B37-9C4FF8BA8C89}" srcOrd="0" destOrd="0" presId="urn:microsoft.com/office/officeart/2005/8/layout/orgChart1"/>
    <dgm:cxn modelId="{B830AEF0-8973-48BF-ABBA-6209CF7D8631}" type="presParOf" srcId="{0CA48E16-E5CC-486B-9B37-9C4FF8BA8C89}" destId="{8517DBDF-B5E2-4054-AF43-778C2F770E26}" srcOrd="0" destOrd="0" presId="urn:microsoft.com/office/officeart/2005/8/layout/orgChart1"/>
    <dgm:cxn modelId="{D5A3FCCB-9CBE-41DF-9370-0C5C3E42023F}" type="presParOf" srcId="{0CA48E16-E5CC-486B-9B37-9C4FF8BA8C89}" destId="{DD6E0716-4815-4380-AD8B-DF08CE90DF05}" srcOrd="1" destOrd="0" presId="urn:microsoft.com/office/officeart/2005/8/layout/orgChart1"/>
    <dgm:cxn modelId="{22598586-E0D9-4C15-8BC7-7C64475D1BCB}" type="presParOf" srcId="{2F6E41BF-1D89-4223-8DFA-9BEB7940A600}" destId="{9AB298ED-0C92-4572-8B2C-DE46D872B934}" srcOrd="1" destOrd="0" presId="urn:microsoft.com/office/officeart/2005/8/layout/orgChart1"/>
    <dgm:cxn modelId="{B3A89DFA-4836-43CC-9043-2AA18F11BB06}" type="presParOf" srcId="{2F6E41BF-1D89-4223-8DFA-9BEB7940A600}" destId="{A25F966B-6086-442A-BD20-EF52B7D5A096}" srcOrd="2" destOrd="0" presId="urn:microsoft.com/office/officeart/2005/8/layout/orgChart1"/>
    <dgm:cxn modelId="{10980A8E-B7B9-4D26-96E8-7B898EF5463A}" type="presParOf" srcId="{82B73DA4-F758-4C00-BC1F-0736643EFFB2}" destId="{6CD1A2A1-61B5-445D-AC34-8E545228770A}" srcOrd="2" destOrd="0" presId="urn:microsoft.com/office/officeart/2005/8/layout/orgChart1"/>
    <dgm:cxn modelId="{7779FB69-D0B8-4891-993C-2E3E058BA36F}" type="presParOf" srcId="{82B73DA4-F758-4C00-BC1F-0736643EFFB2}" destId="{6F8A821B-E792-41AF-9C29-4CA7CA10E997}" srcOrd="3" destOrd="0" presId="urn:microsoft.com/office/officeart/2005/8/layout/orgChart1"/>
    <dgm:cxn modelId="{BD465FF9-5D0C-461B-883D-96F4039FE75F}" type="presParOf" srcId="{6F8A821B-E792-41AF-9C29-4CA7CA10E997}" destId="{7B5BE18C-84F2-4EA3-86F3-2653C592ABD8}" srcOrd="0" destOrd="0" presId="urn:microsoft.com/office/officeart/2005/8/layout/orgChart1"/>
    <dgm:cxn modelId="{5E73B436-6B0A-4545-B40C-53ECCDCBE31F}" type="presParOf" srcId="{7B5BE18C-84F2-4EA3-86F3-2653C592ABD8}" destId="{E5A3CAAF-401B-4726-9804-44EDCADE7BF9}" srcOrd="0" destOrd="0" presId="urn:microsoft.com/office/officeart/2005/8/layout/orgChart1"/>
    <dgm:cxn modelId="{58628D0B-830B-4E0F-BAB0-772E1F3C6108}" type="presParOf" srcId="{7B5BE18C-84F2-4EA3-86F3-2653C592ABD8}" destId="{B61E2586-7466-4CE6-8536-DEA7FA422ECB}" srcOrd="1" destOrd="0" presId="urn:microsoft.com/office/officeart/2005/8/layout/orgChart1"/>
    <dgm:cxn modelId="{1893454C-0EEA-465C-BA19-7EA1E83737C5}" type="presParOf" srcId="{6F8A821B-E792-41AF-9C29-4CA7CA10E997}" destId="{63747F97-40FD-4A43-91AB-4FF73BD223C2}" srcOrd="1" destOrd="0" presId="urn:microsoft.com/office/officeart/2005/8/layout/orgChart1"/>
    <dgm:cxn modelId="{199374AB-744C-4A42-9493-89855020696F}" type="presParOf" srcId="{6F8A821B-E792-41AF-9C29-4CA7CA10E997}" destId="{51B8EB26-C3F5-4835-8B90-4477DB07E5DB}" srcOrd="2" destOrd="0" presId="urn:microsoft.com/office/officeart/2005/8/layout/orgChart1"/>
    <dgm:cxn modelId="{D2D96A24-3937-45C1-871C-954D01F75F94}" type="presParOf" srcId="{1126C9FE-8A83-4A99-B773-910DCF4EA157}" destId="{93A88327-940F-42B8-ABED-B07E5B9E51A6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EF3F9E07-F323-4BAE-83FD-A444A71A4587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C72C8CAF-B8B0-43ED-BF51-6D0EC88F9E16}">
      <dgm:prSet phldrT="[Text]"/>
      <dgm:spPr>
        <a:solidFill>
          <a:srgbClr val="0C34FC"/>
        </a:solidFill>
      </dgm:spPr>
      <dgm:t>
        <a:bodyPr/>
        <a:lstStyle/>
        <a:p>
          <a:r>
            <a:rPr lang="en-US" b="1" dirty="0"/>
            <a:t>Remote Drive F:\</a:t>
          </a:r>
        </a:p>
      </dgm:t>
    </dgm:pt>
    <dgm:pt modelId="{379A17E5-569E-4D3B-AF08-C1F8CAF97BC9}" type="parTrans" cxnId="{25048F4D-9FF6-4722-A07E-528B1EAE3842}">
      <dgm:prSet/>
      <dgm:spPr/>
      <dgm:t>
        <a:bodyPr/>
        <a:lstStyle/>
        <a:p>
          <a:endParaRPr lang="en-US"/>
        </a:p>
      </dgm:t>
    </dgm:pt>
    <dgm:pt modelId="{7CE5D670-EA7B-4894-A604-412D1C02F842}" type="sibTrans" cxnId="{25048F4D-9FF6-4722-A07E-528B1EAE3842}">
      <dgm:prSet/>
      <dgm:spPr/>
      <dgm:t>
        <a:bodyPr/>
        <a:lstStyle/>
        <a:p>
          <a:endParaRPr lang="en-US"/>
        </a:p>
      </dgm:t>
    </dgm:pt>
    <dgm:pt modelId="{65210FF7-693F-4A00-A941-B32B0FC8D8B0}">
      <dgm:prSet phldrT="[Text]"/>
      <dgm:spPr>
        <a:solidFill>
          <a:srgbClr val="0C34FC"/>
        </a:solidFill>
      </dgm:spPr>
      <dgm:t>
        <a:bodyPr/>
        <a:lstStyle/>
        <a:p>
          <a:r>
            <a:rPr lang="en-US" b="1" dirty="0"/>
            <a:t>F:\Picture Upload</a:t>
          </a:r>
        </a:p>
      </dgm:t>
    </dgm:pt>
    <dgm:pt modelId="{1CDA11E7-54E7-4B86-8639-26C23642C1A8}" type="parTrans" cxnId="{7579312E-BFE0-4353-83B8-0A85E4903A59}">
      <dgm:prSet/>
      <dgm:spPr/>
      <dgm:t>
        <a:bodyPr/>
        <a:lstStyle/>
        <a:p>
          <a:endParaRPr lang="en-US"/>
        </a:p>
      </dgm:t>
    </dgm:pt>
    <dgm:pt modelId="{C85AADAC-51E4-463E-B910-BA4131458DB3}" type="sibTrans" cxnId="{7579312E-BFE0-4353-83B8-0A85E4903A59}">
      <dgm:prSet/>
      <dgm:spPr/>
      <dgm:t>
        <a:bodyPr/>
        <a:lstStyle/>
        <a:p>
          <a:endParaRPr lang="en-US"/>
        </a:p>
      </dgm:t>
    </dgm:pt>
    <dgm:pt modelId="{BEF781CB-CC9E-47F9-8B70-A26E7AF38D22}">
      <dgm:prSet phldrT="[Text]"/>
      <dgm:spPr>
        <a:solidFill>
          <a:srgbClr val="0C34FC"/>
        </a:solidFill>
      </dgm:spPr>
      <dgm:t>
        <a:bodyPr/>
        <a:lstStyle/>
        <a:p>
          <a:r>
            <a:rPr lang="en-US" b="1" dirty="0"/>
            <a:t>F:\My Lightroom Images</a:t>
          </a:r>
        </a:p>
      </dgm:t>
    </dgm:pt>
    <dgm:pt modelId="{33ED567E-2B0A-4EB5-9703-599DCBBD587E}" type="parTrans" cxnId="{F1E9A96E-5C1E-443A-8CA3-756BF8BEBA07}">
      <dgm:prSet/>
      <dgm:spPr/>
      <dgm:t>
        <a:bodyPr/>
        <a:lstStyle/>
        <a:p>
          <a:endParaRPr lang="en-US"/>
        </a:p>
      </dgm:t>
    </dgm:pt>
    <dgm:pt modelId="{AB39AD89-56F7-439D-8ECC-E9CC9AC63F8C}" type="sibTrans" cxnId="{F1E9A96E-5C1E-443A-8CA3-756BF8BEBA07}">
      <dgm:prSet/>
      <dgm:spPr/>
      <dgm:t>
        <a:bodyPr/>
        <a:lstStyle/>
        <a:p>
          <a:endParaRPr lang="en-US"/>
        </a:p>
      </dgm:t>
    </dgm:pt>
    <dgm:pt modelId="{B1D131BB-221B-45D9-919B-A20927B03117}" type="pres">
      <dgm:prSet presAssocID="{EF3F9E07-F323-4BAE-83FD-A444A71A4587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1126C9FE-8A83-4A99-B773-910DCF4EA157}" type="pres">
      <dgm:prSet presAssocID="{C72C8CAF-B8B0-43ED-BF51-6D0EC88F9E16}" presName="hierRoot1" presStyleCnt="0">
        <dgm:presLayoutVars>
          <dgm:hierBranch val="init"/>
        </dgm:presLayoutVars>
      </dgm:prSet>
      <dgm:spPr/>
    </dgm:pt>
    <dgm:pt modelId="{B584177A-D013-4AD4-8403-6D0E6A789152}" type="pres">
      <dgm:prSet presAssocID="{C72C8CAF-B8B0-43ED-BF51-6D0EC88F9E16}" presName="rootComposite1" presStyleCnt="0"/>
      <dgm:spPr/>
    </dgm:pt>
    <dgm:pt modelId="{4E7349BB-1B0F-413D-99C8-0B72A45B941D}" type="pres">
      <dgm:prSet presAssocID="{C72C8CAF-B8B0-43ED-BF51-6D0EC88F9E16}" presName="rootText1" presStyleLbl="node0" presStyleIdx="0" presStyleCnt="1">
        <dgm:presLayoutVars>
          <dgm:chPref val="3"/>
        </dgm:presLayoutVars>
      </dgm:prSet>
      <dgm:spPr/>
    </dgm:pt>
    <dgm:pt modelId="{840C0EB5-54A5-4955-90E1-1CDB1F724D0A}" type="pres">
      <dgm:prSet presAssocID="{C72C8CAF-B8B0-43ED-BF51-6D0EC88F9E16}" presName="rootConnector1" presStyleLbl="node1" presStyleIdx="0" presStyleCnt="0"/>
      <dgm:spPr/>
    </dgm:pt>
    <dgm:pt modelId="{82B73DA4-F758-4C00-BC1F-0736643EFFB2}" type="pres">
      <dgm:prSet presAssocID="{C72C8CAF-B8B0-43ED-BF51-6D0EC88F9E16}" presName="hierChild2" presStyleCnt="0"/>
      <dgm:spPr/>
    </dgm:pt>
    <dgm:pt modelId="{F4F7E05B-E75E-4AC3-BE39-A64109C9A3C3}" type="pres">
      <dgm:prSet presAssocID="{1CDA11E7-54E7-4B86-8639-26C23642C1A8}" presName="Name37" presStyleLbl="parChTrans1D2" presStyleIdx="0" presStyleCnt="2"/>
      <dgm:spPr/>
    </dgm:pt>
    <dgm:pt modelId="{2F6E41BF-1D89-4223-8DFA-9BEB7940A600}" type="pres">
      <dgm:prSet presAssocID="{65210FF7-693F-4A00-A941-B32B0FC8D8B0}" presName="hierRoot2" presStyleCnt="0">
        <dgm:presLayoutVars>
          <dgm:hierBranch val="init"/>
        </dgm:presLayoutVars>
      </dgm:prSet>
      <dgm:spPr/>
    </dgm:pt>
    <dgm:pt modelId="{0CA48E16-E5CC-486B-9B37-9C4FF8BA8C89}" type="pres">
      <dgm:prSet presAssocID="{65210FF7-693F-4A00-A941-B32B0FC8D8B0}" presName="rootComposite" presStyleCnt="0"/>
      <dgm:spPr/>
    </dgm:pt>
    <dgm:pt modelId="{8517DBDF-B5E2-4054-AF43-778C2F770E26}" type="pres">
      <dgm:prSet presAssocID="{65210FF7-693F-4A00-A941-B32B0FC8D8B0}" presName="rootText" presStyleLbl="node2" presStyleIdx="0" presStyleCnt="2">
        <dgm:presLayoutVars>
          <dgm:chPref val="3"/>
        </dgm:presLayoutVars>
      </dgm:prSet>
      <dgm:spPr/>
    </dgm:pt>
    <dgm:pt modelId="{DD6E0716-4815-4380-AD8B-DF08CE90DF05}" type="pres">
      <dgm:prSet presAssocID="{65210FF7-693F-4A00-A941-B32B0FC8D8B0}" presName="rootConnector" presStyleLbl="node2" presStyleIdx="0" presStyleCnt="2"/>
      <dgm:spPr/>
    </dgm:pt>
    <dgm:pt modelId="{9AB298ED-0C92-4572-8B2C-DE46D872B934}" type="pres">
      <dgm:prSet presAssocID="{65210FF7-693F-4A00-A941-B32B0FC8D8B0}" presName="hierChild4" presStyleCnt="0"/>
      <dgm:spPr/>
    </dgm:pt>
    <dgm:pt modelId="{A25F966B-6086-442A-BD20-EF52B7D5A096}" type="pres">
      <dgm:prSet presAssocID="{65210FF7-693F-4A00-A941-B32B0FC8D8B0}" presName="hierChild5" presStyleCnt="0"/>
      <dgm:spPr/>
    </dgm:pt>
    <dgm:pt modelId="{6CD1A2A1-61B5-445D-AC34-8E545228770A}" type="pres">
      <dgm:prSet presAssocID="{33ED567E-2B0A-4EB5-9703-599DCBBD587E}" presName="Name37" presStyleLbl="parChTrans1D2" presStyleIdx="1" presStyleCnt="2"/>
      <dgm:spPr/>
    </dgm:pt>
    <dgm:pt modelId="{6F8A821B-E792-41AF-9C29-4CA7CA10E997}" type="pres">
      <dgm:prSet presAssocID="{BEF781CB-CC9E-47F9-8B70-A26E7AF38D22}" presName="hierRoot2" presStyleCnt="0">
        <dgm:presLayoutVars>
          <dgm:hierBranch val="init"/>
        </dgm:presLayoutVars>
      </dgm:prSet>
      <dgm:spPr/>
    </dgm:pt>
    <dgm:pt modelId="{7B5BE18C-84F2-4EA3-86F3-2653C592ABD8}" type="pres">
      <dgm:prSet presAssocID="{BEF781CB-CC9E-47F9-8B70-A26E7AF38D22}" presName="rootComposite" presStyleCnt="0"/>
      <dgm:spPr/>
    </dgm:pt>
    <dgm:pt modelId="{E5A3CAAF-401B-4726-9804-44EDCADE7BF9}" type="pres">
      <dgm:prSet presAssocID="{BEF781CB-CC9E-47F9-8B70-A26E7AF38D22}" presName="rootText" presStyleLbl="node2" presStyleIdx="1" presStyleCnt="2">
        <dgm:presLayoutVars>
          <dgm:chPref val="3"/>
        </dgm:presLayoutVars>
      </dgm:prSet>
      <dgm:spPr/>
    </dgm:pt>
    <dgm:pt modelId="{B61E2586-7466-4CE6-8536-DEA7FA422ECB}" type="pres">
      <dgm:prSet presAssocID="{BEF781CB-CC9E-47F9-8B70-A26E7AF38D22}" presName="rootConnector" presStyleLbl="node2" presStyleIdx="1" presStyleCnt="2"/>
      <dgm:spPr/>
    </dgm:pt>
    <dgm:pt modelId="{63747F97-40FD-4A43-91AB-4FF73BD223C2}" type="pres">
      <dgm:prSet presAssocID="{BEF781CB-CC9E-47F9-8B70-A26E7AF38D22}" presName="hierChild4" presStyleCnt="0"/>
      <dgm:spPr/>
    </dgm:pt>
    <dgm:pt modelId="{51B8EB26-C3F5-4835-8B90-4477DB07E5DB}" type="pres">
      <dgm:prSet presAssocID="{BEF781CB-CC9E-47F9-8B70-A26E7AF38D22}" presName="hierChild5" presStyleCnt="0"/>
      <dgm:spPr/>
    </dgm:pt>
    <dgm:pt modelId="{93A88327-940F-42B8-ABED-B07E5B9E51A6}" type="pres">
      <dgm:prSet presAssocID="{C72C8CAF-B8B0-43ED-BF51-6D0EC88F9E16}" presName="hierChild3" presStyleCnt="0"/>
      <dgm:spPr/>
    </dgm:pt>
  </dgm:ptLst>
  <dgm:cxnLst>
    <dgm:cxn modelId="{E06D5A13-AF5A-4842-8DEF-B7F57F4251F2}" type="presOf" srcId="{BEF781CB-CC9E-47F9-8B70-A26E7AF38D22}" destId="{B61E2586-7466-4CE6-8536-DEA7FA422ECB}" srcOrd="1" destOrd="0" presId="urn:microsoft.com/office/officeart/2005/8/layout/orgChart1"/>
    <dgm:cxn modelId="{031BED2D-66A2-41C4-9CAC-D5D8E7DBDC43}" type="presOf" srcId="{C72C8CAF-B8B0-43ED-BF51-6D0EC88F9E16}" destId="{4E7349BB-1B0F-413D-99C8-0B72A45B941D}" srcOrd="0" destOrd="0" presId="urn:microsoft.com/office/officeart/2005/8/layout/orgChart1"/>
    <dgm:cxn modelId="{7579312E-BFE0-4353-83B8-0A85E4903A59}" srcId="{C72C8CAF-B8B0-43ED-BF51-6D0EC88F9E16}" destId="{65210FF7-693F-4A00-A941-B32B0FC8D8B0}" srcOrd="0" destOrd="0" parTransId="{1CDA11E7-54E7-4B86-8639-26C23642C1A8}" sibTransId="{C85AADAC-51E4-463E-B910-BA4131458DB3}"/>
    <dgm:cxn modelId="{25048F4D-9FF6-4722-A07E-528B1EAE3842}" srcId="{EF3F9E07-F323-4BAE-83FD-A444A71A4587}" destId="{C72C8CAF-B8B0-43ED-BF51-6D0EC88F9E16}" srcOrd="0" destOrd="0" parTransId="{379A17E5-569E-4D3B-AF08-C1F8CAF97BC9}" sibTransId="{7CE5D670-EA7B-4894-A604-412D1C02F842}"/>
    <dgm:cxn modelId="{F1E9A96E-5C1E-443A-8CA3-756BF8BEBA07}" srcId="{C72C8CAF-B8B0-43ED-BF51-6D0EC88F9E16}" destId="{BEF781CB-CC9E-47F9-8B70-A26E7AF38D22}" srcOrd="1" destOrd="0" parTransId="{33ED567E-2B0A-4EB5-9703-599DCBBD587E}" sibTransId="{AB39AD89-56F7-439D-8ECC-E9CC9AC63F8C}"/>
    <dgm:cxn modelId="{45558597-7C16-4E03-92B0-1D0099E208AD}" type="presOf" srcId="{1CDA11E7-54E7-4B86-8639-26C23642C1A8}" destId="{F4F7E05B-E75E-4AC3-BE39-A64109C9A3C3}" srcOrd="0" destOrd="0" presId="urn:microsoft.com/office/officeart/2005/8/layout/orgChart1"/>
    <dgm:cxn modelId="{139CC7A0-39A5-43EA-95F0-C041D060EEC5}" type="presOf" srcId="{33ED567E-2B0A-4EB5-9703-599DCBBD587E}" destId="{6CD1A2A1-61B5-445D-AC34-8E545228770A}" srcOrd="0" destOrd="0" presId="urn:microsoft.com/office/officeart/2005/8/layout/orgChart1"/>
    <dgm:cxn modelId="{F7F530C9-D4DD-4E92-8437-D816BEF349A1}" type="presOf" srcId="{65210FF7-693F-4A00-A941-B32B0FC8D8B0}" destId="{DD6E0716-4815-4380-AD8B-DF08CE90DF05}" srcOrd="1" destOrd="0" presId="urn:microsoft.com/office/officeart/2005/8/layout/orgChart1"/>
    <dgm:cxn modelId="{C23018D3-0548-430E-A146-E4DED36BA9B9}" type="presOf" srcId="{EF3F9E07-F323-4BAE-83FD-A444A71A4587}" destId="{B1D131BB-221B-45D9-919B-A20927B03117}" srcOrd="0" destOrd="0" presId="urn:microsoft.com/office/officeart/2005/8/layout/orgChart1"/>
    <dgm:cxn modelId="{9314B1D6-B436-472D-BB72-E1B4964094B8}" type="presOf" srcId="{65210FF7-693F-4A00-A941-B32B0FC8D8B0}" destId="{8517DBDF-B5E2-4054-AF43-778C2F770E26}" srcOrd="0" destOrd="0" presId="urn:microsoft.com/office/officeart/2005/8/layout/orgChart1"/>
    <dgm:cxn modelId="{E0D3DFD6-557A-4E8D-A60C-FD1493DD9289}" type="presOf" srcId="{BEF781CB-CC9E-47F9-8B70-A26E7AF38D22}" destId="{E5A3CAAF-401B-4726-9804-44EDCADE7BF9}" srcOrd="0" destOrd="0" presId="urn:microsoft.com/office/officeart/2005/8/layout/orgChart1"/>
    <dgm:cxn modelId="{52B524EE-2D61-473F-B73A-A66FE2394705}" type="presOf" srcId="{C72C8CAF-B8B0-43ED-BF51-6D0EC88F9E16}" destId="{840C0EB5-54A5-4955-90E1-1CDB1F724D0A}" srcOrd="1" destOrd="0" presId="urn:microsoft.com/office/officeart/2005/8/layout/orgChart1"/>
    <dgm:cxn modelId="{FA9258EE-EA89-4881-8C2B-47143DDC3652}" type="presParOf" srcId="{B1D131BB-221B-45D9-919B-A20927B03117}" destId="{1126C9FE-8A83-4A99-B773-910DCF4EA157}" srcOrd="0" destOrd="0" presId="urn:microsoft.com/office/officeart/2005/8/layout/orgChart1"/>
    <dgm:cxn modelId="{EFDF9ABD-FA73-4EBE-BB33-F0A6478E0822}" type="presParOf" srcId="{1126C9FE-8A83-4A99-B773-910DCF4EA157}" destId="{B584177A-D013-4AD4-8403-6D0E6A789152}" srcOrd="0" destOrd="0" presId="urn:microsoft.com/office/officeart/2005/8/layout/orgChart1"/>
    <dgm:cxn modelId="{4BF54F85-8589-474A-BAE3-CF0BEF600F17}" type="presParOf" srcId="{B584177A-D013-4AD4-8403-6D0E6A789152}" destId="{4E7349BB-1B0F-413D-99C8-0B72A45B941D}" srcOrd="0" destOrd="0" presId="urn:microsoft.com/office/officeart/2005/8/layout/orgChart1"/>
    <dgm:cxn modelId="{111FD886-5175-4FA3-88BA-7D446FB95467}" type="presParOf" srcId="{B584177A-D013-4AD4-8403-6D0E6A789152}" destId="{840C0EB5-54A5-4955-90E1-1CDB1F724D0A}" srcOrd="1" destOrd="0" presId="urn:microsoft.com/office/officeart/2005/8/layout/orgChart1"/>
    <dgm:cxn modelId="{ABFA43A7-784B-418B-8407-B350DBB28CB5}" type="presParOf" srcId="{1126C9FE-8A83-4A99-B773-910DCF4EA157}" destId="{82B73DA4-F758-4C00-BC1F-0736643EFFB2}" srcOrd="1" destOrd="0" presId="urn:microsoft.com/office/officeart/2005/8/layout/orgChart1"/>
    <dgm:cxn modelId="{2B0B82B1-A78C-4F36-BA7C-1D33B1597758}" type="presParOf" srcId="{82B73DA4-F758-4C00-BC1F-0736643EFFB2}" destId="{F4F7E05B-E75E-4AC3-BE39-A64109C9A3C3}" srcOrd="0" destOrd="0" presId="urn:microsoft.com/office/officeart/2005/8/layout/orgChart1"/>
    <dgm:cxn modelId="{71111230-E802-4182-87E7-99EBAE868826}" type="presParOf" srcId="{82B73DA4-F758-4C00-BC1F-0736643EFFB2}" destId="{2F6E41BF-1D89-4223-8DFA-9BEB7940A600}" srcOrd="1" destOrd="0" presId="urn:microsoft.com/office/officeart/2005/8/layout/orgChart1"/>
    <dgm:cxn modelId="{FE71E0C2-8560-4CA4-8DE3-DA98AD20B7BF}" type="presParOf" srcId="{2F6E41BF-1D89-4223-8DFA-9BEB7940A600}" destId="{0CA48E16-E5CC-486B-9B37-9C4FF8BA8C89}" srcOrd="0" destOrd="0" presId="urn:microsoft.com/office/officeart/2005/8/layout/orgChart1"/>
    <dgm:cxn modelId="{B830AEF0-8973-48BF-ABBA-6209CF7D8631}" type="presParOf" srcId="{0CA48E16-E5CC-486B-9B37-9C4FF8BA8C89}" destId="{8517DBDF-B5E2-4054-AF43-778C2F770E26}" srcOrd="0" destOrd="0" presId="urn:microsoft.com/office/officeart/2005/8/layout/orgChart1"/>
    <dgm:cxn modelId="{D5A3FCCB-9CBE-41DF-9370-0C5C3E42023F}" type="presParOf" srcId="{0CA48E16-E5CC-486B-9B37-9C4FF8BA8C89}" destId="{DD6E0716-4815-4380-AD8B-DF08CE90DF05}" srcOrd="1" destOrd="0" presId="urn:microsoft.com/office/officeart/2005/8/layout/orgChart1"/>
    <dgm:cxn modelId="{22598586-E0D9-4C15-8BC7-7C64475D1BCB}" type="presParOf" srcId="{2F6E41BF-1D89-4223-8DFA-9BEB7940A600}" destId="{9AB298ED-0C92-4572-8B2C-DE46D872B934}" srcOrd="1" destOrd="0" presId="urn:microsoft.com/office/officeart/2005/8/layout/orgChart1"/>
    <dgm:cxn modelId="{B3A89DFA-4836-43CC-9043-2AA18F11BB06}" type="presParOf" srcId="{2F6E41BF-1D89-4223-8DFA-9BEB7940A600}" destId="{A25F966B-6086-442A-BD20-EF52B7D5A096}" srcOrd="2" destOrd="0" presId="urn:microsoft.com/office/officeart/2005/8/layout/orgChart1"/>
    <dgm:cxn modelId="{10980A8E-B7B9-4D26-96E8-7B898EF5463A}" type="presParOf" srcId="{82B73DA4-F758-4C00-BC1F-0736643EFFB2}" destId="{6CD1A2A1-61B5-445D-AC34-8E545228770A}" srcOrd="2" destOrd="0" presId="urn:microsoft.com/office/officeart/2005/8/layout/orgChart1"/>
    <dgm:cxn modelId="{7779FB69-D0B8-4891-993C-2E3E058BA36F}" type="presParOf" srcId="{82B73DA4-F758-4C00-BC1F-0736643EFFB2}" destId="{6F8A821B-E792-41AF-9C29-4CA7CA10E997}" srcOrd="3" destOrd="0" presId="urn:microsoft.com/office/officeart/2005/8/layout/orgChart1"/>
    <dgm:cxn modelId="{BD465FF9-5D0C-461B-883D-96F4039FE75F}" type="presParOf" srcId="{6F8A821B-E792-41AF-9C29-4CA7CA10E997}" destId="{7B5BE18C-84F2-4EA3-86F3-2653C592ABD8}" srcOrd="0" destOrd="0" presId="urn:microsoft.com/office/officeart/2005/8/layout/orgChart1"/>
    <dgm:cxn modelId="{5E73B436-6B0A-4545-B40C-53ECCDCBE31F}" type="presParOf" srcId="{7B5BE18C-84F2-4EA3-86F3-2653C592ABD8}" destId="{E5A3CAAF-401B-4726-9804-44EDCADE7BF9}" srcOrd="0" destOrd="0" presId="urn:microsoft.com/office/officeart/2005/8/layout/orgChart1"/>
    <dgm:cxn modelId="{58628D0B-830B-4E0F-BAB0-772E1F3C6108}" type="presParOf" srcId="{7B5BE18C-84F2-4EA3-86F3-2653C592ABD8}" destId="{B61E2586-7466-4CE6-8536-DEA7FA422ECB}" srcOrd="1" destOrd="0" presId="urn:microsoft.com/office/officeart/2005/8/layout/orgChart1"/>
    <dgm:cxn modelId="{1893454C-0EEA-465C-BA19-7EA1E83737C5}" type="presParOf" srcId="{6F8A821B-E792-41AF-9C29-4CA7CA10E997}" destId="{63747F97-40FD-4A43-91AB-4FF73BD223C2}" srcOrd="1" destOrd="0" presId="urn:microsoft.com/office/officeart/2005/8/layout/orgChart1"/>
    <dgm:cxn modelId="{199374AB-744C-4A42-9493-89855020696F}" type="presParOf" srcId="{6F8A821B-E792-41AF-9C29-4CA7CA10E997}" destId="{51B8EB26-C3F5-4835-8B90-4477DB07E5DB}" srcOrd="2" destOrd="0" presId="urn:microsoft.com/office/officeart/2005/8/layout/orgChart1"/>
    <dgm:cxn modelId="{D2D96A24-3937-45C1-871C-954D01F75F94}" type="presParOf" srcId="{1126C9FE-8A83-4A99-B773-910DCF4EA157}" destId="{93A88327-940F-42B8-ABED-B07E5B9E51A6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EF3F9E07-F323-4BAE-83FD-A444A71A4587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BEF781CB-CC9E-47F9-8B70-A26E7AF38D22}">
      <dgm:prSet phldrT="[Text]" custT="1"/>
      <dgm:spPr>
        <a:solidFill>
          <a:srgbClr val="0C34FC"/>
        </a:solidFill>
      </dgm:spPr>
      <dgm:t>
        <a:bodyPr/>
        <a:lstStyle/>
        <a:p>
          <a:r>
            <a:rPr lang="en-US" sz="1400" b="1" dirty="0">
              <a:latin typeface="Lucida Fax" panose="02060602050505020204" pitchFamily="18" charset="0"/>
            </a:rPr>
            <a:t>F:\My Lightroom Images</a:t>
          </a:r>
        </a:p>
      </dgm:t>
    </dgm:pt>
    <dgm:pt modelId="{33ED567E-2B0A-4EB5-9703-599DCBBD587E}" type="parTrans" cxnId="{F1E9A96E-5C1E-443A-8CA3-756BF8BEBA07}">
      <dgm:prSet/>
      <dgm:spPr/>
      <dgm:t>
        <a:bodyPr/>
        <a:lstStyle/>
        <a:p>
          <a:endParaRPr lang="en-US"/>
        </a:p>
      </dgm:t>
    </dgm:pt>
    <dgm:pt modelId="{AB39AD89-56F7-439D-8ECC-E9CC9AC63F8C}" type="sibTrans" cxnId="{F1E9A96E-5C1E-443A-8CA3-756BF8BEBA07}">
      <dgm:prSet/>
      <dgm:spPr/>
      <dgm:t>
        <a:bodyPr/>
        <a:lstStyle/>
        <a:p>
          <a:endParaRPr lang="en-US"/>
        </a:p>
      </dgm:t>
    </dgm:pt>
    <dgm:pt modelId="{22B4D515-61F9-43A8-9B8A-2ECF6E90F590}">
      <dgm:prSet phldrT="[Text]" custT="1"/>
      <dgm:spPr>
        <a:solidFill>
          <a:srgbClr val="0C34FC"/>
        </a:solidFill>
      </dgm:spPr>
      <dgm:t>
        <a:bodyPr/>
        <a:lstStyle/>
        <a:p>
          <a:r>
            <a:rPr lang="en-US" sz="1400" b="1" dirty="0">
              <a:latin typeface="Lucida Fax" panose="02060602050505020204" pitchFamily="18" charset="0"/>
            </a:rPr>
            <a:t>Family</a:t>
          </a:r>
        </a:p>
      </dgm:t>
    </dgm:pt>
    <dgm:pt modelId="{DAAF27AB-56C5-45A0-9D6C-6A53C5F7CE3E}" type="parTrans" cxnId="{F3208FF6-3BAC-43D4-9F03-2E6AB52874AB}">
      <dgm:prSet/>
      <dgm:spPr/>
      <dgm:t>
        <a:bodyPr/>
        <a:lstStyle/>
        <a:p>
          <a:endParaRPr lang="en-US"/>
        </a:p>
      </dgm:t>
    </dgm:pt>
    <dgm:pt modelId="{4843FF01-5FC9-42AD-A714-98368442FEB5}" type="sibTrans" cxnId="{F3208FF6-3BAC-43D4-9F03-2E6AB52874AB}">
      <dgm:prSet/>
      <dgm:spPr/>
      <dgm:t>
        <a:bodyPr/>
        <a:lstStyle/>
        <a:p>
          <a:endParaRPr lang="en-US"/>
        </a:p>
      </dgm:t>
    </dgm:pt>
    <dgm:pt modelId="{9410D6DE-2E19-4B62-9B07-499CF7FC3542}">
      <dgm:prSet phldrT="[Text]" custT="1"/>
      <dgm:spPr>
        <a:solidFill>
          <a:srgbClr val="0C34FC"/>
        </a:solidFill>
      </dgm:spPr>
      <dgm:t>
        <a:bodyPr/>
        <a:lstStyle/>
        <a:p>
          <a:r>
            <a:rPr lang="en-US" sz="1400" b="1" dirty="0">
              <a:latin typeface="Lucida Fax" panose="02060602050505020204" pitchFamily="18" charset="0"/>
            </a:rPr>
            <a:t>Landscape-Nature</a:t>
          </a:r>
        </a:p>
      </dgm:t>
    </dgm:pt>
    <dgm:pt modelId="{64C88BE1-EFCC-450A-B4EB-97ED5CEB8D5B}" type="parTrans" cxnId="{A3B8C498-C316-463E-B25A-1EA75A5EF992}">
      <dgm:prSet/>
      <dgm:spPr/>
      <dgm:t>
        <a:bodyPr/>
        <a:lstStyle/>
        <a:p>
          <a:endParaRPr lang="en-US"/>
        </a:p>
      </dgm:t>
    </dgm:pt>
    <dgm:pt modelId="{930450C8-2095-430F-8556-0DE2B0F1A6D3}" type="sibTrans" cxnId="{A3B8C498-C316-463E-B25A-1EA75A5EF992}">
      <dgm:prSet/>
      <dgm:spPr/>
      <dgm:t>
        <a:bodyPr/>
        <a:lstStyle/>
        <a:p>
          <a:endParaRPr lang="en-US"/>
        </a:p>
      </dgm:t>
    </dgm:pt>
    <dgm:pt modelId="{147EFF6E-CB22-41F7-B332-34E86258C196}">
      <dgm:prSet phldrT="[Text]" custT="1"/>
      <dgm:spPr>
        <a:solidFill>
          <a:srgbClr val="0C34FC"/>
        </a:solidFill>
      </dgm:spPr>
      <dgm:t>
        <a:bodyPr/>
        <a:lstStyle/>
        <a:p>
          <a:r>
            <a:rPr lang="en-US" sz="1400" b="1" dirty="0">
              <a:latin typeface="Lucida Fax" panose="02060602050505020204" pitchFamily="18" charset="0"/>
            </a:rPr>
            <a:t>Miscellaneous</a:t>
          </a:r>
        </a:p>
      </dgm:t>
    </dgm:pt>
    <dgm:pt modelId="{9FD8C60F-8B2C-41E8-AA08-9972FF86D43A}" type="parTrans" cxnId="{FB7CCD4D-3F53-4BD8-B9AC-704A58FDA5C8}">
      <dgm:prSet/>
      <dgm:spPr/>
      <dgm:t>
        <a:bodyPr/>
        <a:lstStyle/>
        <a:p>
          <a:endParaRPr lang="en-US"/>
        </a:p>
      </dgm:t>
    </dgm:pt>
    <dgm:pt modelId="{338CAFE6-F054-444E-982A-7C68E02A976B}" type="sibTrans" cxnId="{FB7CCD4D-3F53-4BD8-B9AC-704A58FDA5C8}">
      <dgm:prSet/>
      <dgm:spPr/>
      <dgm:t>
        <a:bodyPr/>
        <a:lstStyle/>
        <a:p>
          <a:endParaRPr lang="en-US"/>
        </a:p>
      </dgm:t>
    </dgm:pt>
    <dgm:pt modelId="{E839F261-D409-4796-B0A5-6A1B505D00AB}">
      <dgm:prSet phldrT="[Text]" custT="1"/>
      <dgm:spPr>
        <a:solidFill>
          <a:srgbClr val="0C34FC"/>
        </a:solidFill>
      </dgm:spPr>
      <dgm:t>
        <a:bodyPr/>
        <a:lstStyle/>
        <a:p>
          <a:r>
            <a:rPr lang="en-US" sz="1400" b="1" dirty="0">
              <a:latin typeface="Lucida Fax" panose="02060602050505020204" pitchFamily="18" charset="0"/>
            </a:rPr>
            <a:t>People</a:t>
          </a:r>
        </a:p>
      </dgm:t>
    </dgm:pt>
    <dgm:pt modelId="{826668C2-45E8-4049-83D4-FE0956C76152}" type="parTrans" cxnId="{EDBA1778-0C5A-431D-8CF3-02DE66996D9F}">
      <dgm:prSet/>
      <dgm:spPr/>
      <dgm:t>
        <a:bodyPr/>
        <a:lstStyle/>
        <a:p>
          <a:endParaRPr lang="en-US"/>
        </a:p>
      </dgm:t>
    </dgm:pt>
    <dgm:pt modelId="{8DF96C5E-28F8-42A6-830F-0FE5D3DE69E8}" type="sibTrans" cxnId="{EDBA1778-0C5A-431D-8CF3-02DE66996D9F}">
      <dgm:prSet/>
      <dgm:spPr/>
      <dgm:t>
        <a:bodyPr/>
        <a:lstStyle/>
        <a:p>
          <a:endParaRPr lang="en-US"/>
        </a:p>
      </dgm:t>
    </dgm:pt>
    <dgm:pt modelId="{77D14882-BD00-4B24-ACE5-0E8F46EFC2DF}">
      <dgm:prSet phldrT="[Text]" custT="1"/>
      <dgm:spPr>
        <a:solidFill>
          <a:srgbClr val="0C34FC"/>
        </a:solidFill>
      </dgm:spPr>
      <dgm:t>
        <a:bodyPr/>
        <a:lstStyle/>
        <a:p>
          <a:r>
            <a:rPr lang="en-US" sz="1400" b="1" dirty="0">
              <a:latin typeface="Lucida Fax" panose="02060602050505020204" pitchFamily="18" charset="0"/>
            </a:rPr>
            <a:t>Street Photography</a:t>
          </a:r>
        </a:p>
      </dgm:t>
    </dgm:pt>
    <dgm:pt modelId="{67C34FE9-0572-44EA-A6F4-6E6F938CC98B}" type="parTrans" cxnId="{773C8C88-F769-4337-830A-AB47FB93CCAB}">
      <dgm:prSet/>
      <dgm:spPr/>
      <dgm:t>
        <a:bodyPr/>
        <a:lstStyle/>
        <a:p>
          <a:endParaRPr lang="en-US"/>
        </a:p>
      </dgm:t>
    </dgm:pt>
    <dgm:pt modelId="{339BEE6E-362D-4590-8F83-95C262FC9458}" type="sibTrans" cxnId="{773C8C88-F769-4337-830A-AB47FB93CCAB}">
      <dgm:prSet/>
      <dgm:spPr/>
      <dgm:t>
        <a:bodyPr/>
        <a:lstStyle/>
        <a:p>
          <a:endParaRPr lang="en-US"/>
        </a:p>
      </dgm:t>
    </dgm:pt>
    <dgm:pt modelId="{ED015C90-6B3B-4EE8-B46C-7115BFCF7910}">
      <dgm:prSet phldrT="[Text]" custT="1"/>
      <dgm:spPr>
        <a:solidFill>
          <a:srgbClr val="0C34FC"/>
        </a:solidFill>
      </dgm:spPr>
      <dgm:t>
        <a:bodyPr/>
        <a:lstStyle/>
        <a:p>
          <a:r>
            <a:rPr lang="en-US" sz="1400" b="1" dirty="0">
              <a:latin typeface="Lucida Fax" panose="02060602050505020204" pitchFamily="18" charset="0"/>
            </a:rPr>
            <a:t>Travel-Events</a:t>
          </a:r>
        </a:p>
      </dgm:t>
    </dgm:pt>
    <dgm:pt modelId="{70AB6DA3-8DC5-477C-A11F-69892C5AC377}" type="parTrans" cxnId="{93CC8876-AE52-45BA-AFE6-91E451ABA98F}">
      <dgm:prSet/>
      <dgm:spPr/>
      <dgm:t>
        <a:bodyPr/>
        <a:lstStyle/>
        <a:p>
          <a:endParaRPr lang="en-US"/>
        </a:p>
      </dgm:t>
    </dgm:pt>
    <dgm:pt modelId="{3391E6FA-5648-43DA-B6F3-61D173BDBCF8}" type="sibTrans" cxnId="{93CC8876-AE52-45BA-AFE6-91E451ABA98F}">
      <dgm:prSet/>
      <dgm:spPr/>
      <dgm:t>
        <a:bodyPr/>
        <a:lstStyle/>
        <a:p>
          <a:endParaRPr lang="en-US"/>
        </a:p>
      </dgm:t>
    </dgm:pt>
    <dgm:pt modelId="{B1D131BB-221B-45D9-919B-A20927B03117}" type="pres">
      <dgm:prSet presAssocID="{EF3F9E07-F323-4BAE-83FD-A444A71A4587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5083CD89-4ACC-4233-8D93-D5979DC13A3F}" type="pres">
      <dgm:prSet presAssocID="{BEF781CB-CC9E-47F9-8B70-A26E7AF38D22}" presName="hierRoot1" presStyleCnt="0">
        <dgm:presLayoutVars>
          <dgm:hierBranch val="init"/>
        </dgm:presLayoutVars>
      </dgm:prSet>
      <dgm:spPr/>
    </dgm:pt>
    <dgm:pt modelId="{B344DC9C-08D4-48F7-8838-A51F3580F3A7}" type="pres">
      <dgm:prSet presAssocID="{BEF781CB-CC9E-47F9-8B70-A26E7AF38D22}" presName="rootComposite1" presStyleCnt="0"/>
      <dgm:spPr/>
    </dgm:pt>
    <dgm:pt modelId="{9FF85976-E21E-49D7-9209-670DCEF07F1D}" type="pres">
      <dgm:prSet presAssocID="{BEF781CB-CC9E-47F9-8B70-A26E7AF38D22}" presName="rootText1" presStyleLbl="node0" presStyleIdx="0" presStyleCnt="1" custScaleX="107944" custLinFactY="-100000" custLinFactNeighborX="-12363" custLinFactNeighborY="-122535">
        <dgm:presLayoutVars>
          <dgm:chPref val="3"/>
        </dgm:presLayoutVars>
      </dgm:prSet>
      <dgm:spPr/>
    </dgm:pt>
    <dgm:pt modelId="{DD593E44-7039-4C55-9BB3-B0BDA0245F75}" type="pres">
      <dgm:prSet presAssocID="{BEF781CB-CC9E-47F9-8B70-A26E7AF38D22}" presName="rootConnector1" presStyleLbl="node1" presStyleIdx="0" presStyleCnt="0"/>
      <dgm:spPr/>
    </dgm:pt>
    <dgm:pt modelId="{D7B7B6EC-9295-4A1C-9D37-549D83419985}" type="pres">
      <dgm:prSet presAssocID="{BEF781CB-CC9E-47F9-8B70-A26E7AF38D22}" presName="hierChild2" presStyleCnt="0"/>
      <dgm:spPr/>
    </dgm:pt>
    <dgm:pt modelId="{B8C47D5A-0C4D-4F0E-A73A-142208A67DF7}" type="pres">
      <dgm:prSet presAssocID="{DAAF27AB-56C5-45A0-9D6C-6A53C5F7CE3E}" presName="Name37" presStyleLbl="parChTrans1D2" presStyleIdx="0" presStyleCnt="6"/>
      <dgm:spPr/>
    </dgm:pt>
    <dgm:pt modelId="{8E248A6E-34A6-4F42-9876-87EDFF1C92C3}" type="pres">
      <dgm:prSet presAssocID="{22B4D515-61F9-43A8-9B8A-2ECF6E90F590}" presName="hierRoot2" presStyleCnt="0">
        <dgm:presLayoutVars>
          <dgm:hierBranch val="init"/>
        </dgm:presLayoutVars>
      </dgm:prSet>
      <dgm:spPr/>
    </dgm:pt>
    <dgm:pt modelId="{9CE442C8-06A5-473C-BC72-85CB820D9ECC}" type="pres">
      <dgm:prSet presAssocID="{22B4D515-61F9-43A8-9B8A-2ECF6E90F590}" presName="rootComposite" presStyleCnt="0"/>
      <dgm:spPr/>
    </dgm:pt>
    <dgm:pt modelId="{1D4412CB-0B98-4F70-8D58-193EA45558DD}" type="pres">
      <dgm:prSet presAssocID="{22B4D515-61F9-43A8-9B8A-2ECF6E90F590}" presName="rootText" presStyleLbl="node2" presStyleIdx="0" presStyleCnt="6" custScaleX="107944" custLinFactNeighborX="-4101">
        <dgm:presLayoutVars>
          <dgm:chPref val="3"/>
        </dgm:presLayoutVars>
      </dgm:prSet>
      <dgm:spPr/>
    </dgm:pt>
    <dgm:pt modelId="{20D5F9E3-8D02-4CB4-B4CA-2CE94C90D0AD}" type="pres">
      <dgm:prSet presAssocID="{22B4D515-61F9-43A8-9B8A-2ECF6E90F590}" presName="rootConnector" presStyleLbl="node2" presStyleIdx="0" presStyleCnt="6"/>
      <dgm:spPr/>
    </dgm:pt>
    <dgm:pt modelId="{F77E28A3-89BC-4B03-B305-12C041773078}" type="pres">
      <dgm:prSet presAssocID="{22B4D515-61F9-43A8-9B8A-2ECF6E90F590}" presName="hierChild4" presStyleCnt="0"/>
      <dgm:spPr/>
    </dgm:pt>
    <dgm:pt modelId="{CF08CBCE-0BD2-45C5-817D-12B2D2E64494}" type="pres">
      <dgm:prSet presAssocID="{22B4D515-61F9-43A8-9B8A-2ECF6E90F590}" presName="hierChild5" presStyleCnt="0"/>
      <dgm:spPr/>
    </dgm:pt>
    <dgm:pt modelId="{BEE78160-533E-417D-966E-F24A56EE0096}" type="pres">
      <dgm:prSet presAssocID="{64C88BE1-EFCC-450A-B4EB-97ED5CEB8D5B}" presName="Name37" presStyleLbl="parChTrans1D2" presStyleIdx="1" presStyleCnt="6"/>
      <dgm:spPr/>
    </dgm:pt>
    <dgm:pt modelId="{6221C684-F9E7-4D1B-9421-358FEBF9F40B}" type="pres">
      <dgm:prSet presAssocID="{9410D6DE-2E19-4B62-9B07-499CF7FC3542}" presName="hierRoot2" presStyleCnt="0">
        <dgm:presLayoutVars>
          <dgm:hierBranch val="init"/>
        </dgm:presLayoutVars>
      </dgm:prSet>
      <dgm:spPr/>
    </dgm:pt>
    <dgm:pt modelId="{0C6DC51C-ABEB-43A4-8C2B-DFCACD6D2B3A}" type="pres">
      <dgm:prSet presAssocID="{9410D6DE-2E19-4B62-9B07-499CF7FC3542}" presName="rootComposite" presStyleCnt="0"/>
      <dgm:spPr/>
    </dgm:pt>
    <dgm:pt modelId="{A971F0AF-5606-44EB-9F43-5B41DF1BB5F8}" type="pres">
      <dgm:prSet presAssocID="{9410D6DE-2E19-4B62-9B07-499CF7FC3542}" presName="rootText" presStyleLbl="node2" presStyleIdx="1" presStyleCnt="6" custScaleX="107944" custLinFactNeighborX="-4101">
        <dgm:presLayoutVars>
          <dgm:chPref val="3"/>
        </dgm:presLayoutVars>
      </dgm:prSet>
      <dgm:spPr/>
    </dgm:pt>
    <dgm:pt modelId="{6C86816A-428A-47CC-8021-A0E1C7507EF8}" type="pres">
      <dgm:prSet presAssocID="{9410D6DE-2E19-4B62-9B07-499CF7FC3542}" presName="rootConnector" presStyleLbl="node2" presStyleIdx="1" presStyleCnt="6"/>
      <dgm:spPr/>
    </dgm:pt>
    <dgm:pt modelId="{1C8B9999-5E14-4866-831A-936C3AD98649}" type="pres">
      <dgm:prSet presAssocID="{9410D6DE-2E19-4B62-9B07-499CF7FC3542}" presName="hierChild4" presStyleCnt="0"/>
      <dgm:spPr/>
    </dgm:pt>
    <dgm:pt modelId="{1CC88C66-1407-4F70-89D6-DACF05E59B77}" type="pres">
      <dgm:prSet presAssocID="{9410D6DE-2E19-4B62-9B07-499CF7FC3542}" presName="hierChild5" presStyleCnt="0"/>
      <dgm:spPr/>
    </dgm:pt>
    <dgm:pt modelId="{AE3306E0-9611-47C5-8904-7EAF4F0501D0}" type="pres">
      <dgm:prSet presAssocID="{9FD8C60F-8B2C-41E8-AA08-9972FF86D43A}" presName="Name37" presStyleLbl="parChTrans1D2" presStyleIdx="2" presStyleCnt="6"/>
      <dgm:spPr/>
    </dgm:pt>
    <dgm:pt modelId="{7D3E5051-832D-4A18-B03B-16AB6925E155}" type="pres">
      <dgm:prSet presAssocID="{147EFF6E-CB22-41F7-B332-34E86258C196}" presName="hierRoot2" presStyleCnt="0">
        <dgm:presLayoutVars>
          <dgm:hierBranch val="init"/>
        </dgm:presLayoutVars>
      </dgm:prSet>
      <dgm:spPr/>
    </dgm:pt>
    <dgm:pt modelId="{D4801492-30D0-4567-BB81-5022A76C5633}" type="pres">
      <dgm:prSet presAssocID="{147EFF6E-CB22-41F7-B332-34E86258C196}" presName="rootComposite" presStyleCnt="0"/>
      <dgm:spPr/>
    </dgm:pt>
    <dgm:pt modelId="{FD5917FD-5353-40E0-8E8D-FF5F20F826B6}" type="pres">
      <dgm:prSet presAssocID="{147EFF6E-CB22-41F7-B332-34E86258C196}" presName="rootText" presStyleLbl="node2" presStyleIdx="2" presStyleCnt="6" custScaleX="107944" custLinFactNeighborX="-4101">
        <dgm:presLayoutVars>
          <dgm:chPref val="3"/>
        </dgm:presLayoutVars>
      </dgm:prSet>
      <dgm:spPr/>
    </dgm:pt>
    <dgm:pt modelId="{AC4ACD81-172E-4D40-A424-4DDDE1568F2B}" type="pres">
      <dgm:prSet presAssocID="{147EFF6E-CB22-41F7-B332-34E86258C196}" presName="rootConnector" presStyleLbl="node2" presStyleIdx="2" presStyleCnt="6"/>
      <dgm:spPr/>
    </dgm:pt>
    <dgm:pt modelId="{9524F779-D930-440E-BEDC-C27690C409CE}" type="pres">
      <dgm:prSet presAssocID="{147EFF6E-CB22-41F7-B332-34E86258C196}" presName="hierChild4" presStyleCnt="0"/>
      <dgm:spPr/>
    </dgm:pt>
    <dgm:pt modelId="{ADB33B31-C08A-4633-A30E-B169A41F7504}" type="pres">
      <dgm:prSet presAssocID="{147EFF6E-CB22-41F7-B332-34E86258C196}" presName="hierChild5" presStyleCnt="0"/>
      <dgm:spPr/>
    </dgm:pt>
    <dgm:pt modelId="{C4C9B194-5949-42F5-AFD5-70E721F444E2}" type="pres">
      <dgm:prSet presAssocID="{826668C2-45E8-4049-83D4-FE0956C76152}" presName="Name37" presStyleLbl="parChTrans1D2" presStyleIdx="3" presStyleCnt="6"/>
      <dgm:spPr/>
    </dgm:pt>
    <dgm:pt modelId="{07A66462-F46D-4B94-AFCD-D2B2B3F953C5}" type="pres">
      <dgm:prSet presAssocID="{E839F261-D409-4796-B0A5-6A1B505D00AB}" presName="hierRoot2" presStyleCnt="0">
        <dgm:presLayoutVars>
          <dgm:hierBranch val="init"/>
        </dgm:presLayoutVars>
      </dgm:prSet>
      <dgm:spPr/>
    </dgm:pt>
    <dgm:pt modelId="{8E91B93F-CB99-4461-9B23-902C2816A4E1}" type="pres">
      <dgm:prSet presAssocID="{E839F261-D409-4796-B0A5-6A1B505D00AB}" presName="rootComposite" presStyleCnt="0"/>
      <dgm:spPr/>
    </dgm:pt>
    <dgm:pt modelId="{473A50B5-B8DF-42DB-BE98-0053A82C1768}" type="pres">
      <dgm:prSet presAssocID="{E839F261-D409-4796-B0A5-6A1B505D00AB}" presName="rootText" presStyleLbl="node2" presStyleIdx="3" presStyleCnt="6" custScaleX="107944" custLinFactNeighborX="-4101">
        <dgm:presLayoutVars>
          <dgm:chPref val="3"/>
        </dgm:presLayoutVars>
      </dgm:prSet>
      <dgm:spPr/>
    </dgm:pt>
    <dgm:pt modelId="{D23B95F1-F88A-492C-AB01-62FA5EC1E92F}" type="pres">
      <dgm:prSet presAssocID="{E839F261-D409-4796-B0A5-6A1B505D00AB}" presName="rootConnector" presStyleLbl="node2" presStyleIdx="3" presStyleCnt="6"/>
      <dgm:spPr/>
    </dgm:pt>
    <dgm:pt modelId="{93C9D680-8369-4CF0-92C7-A6AFF9C70713}" type="pres">
      <dgm:prSet presAssocID="{E839F261-D409-4796-B0A5-6A1B505D00AB}" presName="hierChild4" presStyleCnt="0"/>
      <dgm:spPr/>
    </dgm:pt>
    <dgm:pt modelId="{90CE7BF9-6681-4853-8A42-7C95D8E5B38A}" type="pres">
      <dgm:prSet presAssocID="{E839F261-D409-4796-B0A5-6A1B505D00AB}" presName="hierChild5" presStyleCnt="0"/>
      <dgm:spPr/>
    </dgm:pt>
    <dgm:pt modelId="{DCE28102-D5EB-43B9-A439-46D655009827}" type="pres">
      <dgm:prSet presAssocID="{67C34FE9-0572-44EA-A6F4-6E6F938CC98B}" presName="Name37" presStyleLbl="parChTrans1D2" presStyleIdx="4" presStyleCnt="6"/>
      <dgm:spPr/>
    </dgm:pt>
    <dgm:pt modelId="{6247F5CA-29C6-40E2-B758-B618A852E975}" type="pres">
      <dgm:prSet presAssocID="{77D14882-BD00-4B24-ACE5-0E8F46EFC2DF}" presName="hierRoot2" presStyleCnt="0">
        <dgm:presLayoutVars>
          <dgm:hierBranch val="init"/>
        </dgm:presLayoutVars>
      </dgm:prSet>
      <dgm:spPr/>
    </dgm:pt>
    <dgm:pt modelId="{5E0BC925-DF79-41D5-8E9D-7C1D60B9EBFA}" type="pres">
      <dgm:prSet presAssocID="{77D14882-BD00-4B24-ACE5-0E8F46EFC2DF}" presName="rootComposite" presStyleCnt="0"/>
      <dgm:spPr/>
    </dgm:pt>
    <dgm:pt modelId="{EC37C0F1-80FA-4E54-B5AD-D0C13B5A4CFA}" type="pres">
      <dgm:prSet presAssocID="{77D14882-BD00-4B24-ACE5-0E8F46EFC2DF}" presName="rootText" presStyleLbl="node2" presStyleIdx="4" presStyleCnt="6" custScaleX="107944" custLinFactNeighborX="-4101">
        <dgm:presLayoutVars>
          <dgm:chPref val="3"/>
        </dgm:presLayoutVars>
      </dgm:prSet>
      <dgm:spPr/>
    </dgm:pt>
    <dgm:pt modelId="{D3F2A214-4D3C-4983-B0C8-09B8E9BCC0B3}" type="pres">
      <dgm:prSet presAssocID="{77D14882-BD00-4B24-ACE5-0E8F46EFC2DF}" presName="rootConnector" presStyleLbl="node2" presStyleIdx="4" presStyleCnt="6"/>
      <dgm:spPr/>
    </dgm:pt>
    <dgm:pt modelId="{77D37DBD-9532-4569-8951-DCEB572D5703}" type="pres">
      <dgm:prSet presAssocID="{77D14882-BD00-4B24-ACE5-0E8F46EFC2DF}" presName="hierChild4" presStyleCnt="0"/>
      <dgm:spPr/>
    </dgm:pt>
    <dgm:pt modelId="{29A3420F-AFEF-44F3-A5EF-4191E650A0A0}" type="pres">
      <dgm:prSet presAssocID="{77D14882-BD00-4B24-ACE5-0E8F46EFC2DF}" presName="hierChild5" presStyleCnt="0"/>
      <dgm:spPr/>
    </dgm:pt>
    <dgm:pt modelId="{07996609-B336-493D-B2EA-A826C072A7F2}" type="pres">
      <dgm:prSet presAssocID="{70AB6DA3-8DC5-477C-A11F-69892C5AC377}" presName="Name37" presStyleLbl="parChTrans1D2" presStyleIdx="5" presStyleCnt="6"/>
      <dgm:spPr/>
    </dgm:pt>
    <dgm:pt modelId="{C9E2FEC8-6D82-4438-A28C-3F2D70DC0626}" type="pres">
      <dgm:prSet presAssocID="{ED015C90-6B3B-4EE8-B46C-7115BFCF7910}" presName="hierRoot2" presStyleCnt="0">
        <dgm:presLayoutVars>
          <dgm:hierBranch val="init"/>
        </dgm:presLayoutVars>
      </dgm:prSet>
      <dgm:spPr/>
    </dgm:pt>
    <dgm:pt modelId="{39DBF8B0-D527-4F99-A9ED-70F73073B0BD}" type="pres">
      <dgm:prSet presAssocID="{ED015C90-6B3B-4EE8-B46C-7115BFCF7910}" presName="rootComposite" presStyleCnt="0"/>
      <dgm:spPr/>
    </dgm:pt>
    <dgm:pt modelId="{51E60183-A4A2-4B7C-B8C8-69691D057B8B}" type="pres">
      <dgm:prSet presAssocID="{ED015C90-6B3B-4EE8-B46C-7115BFCF7910}" presName="rootText" presStyleLbl="node2" presStyleIdx="5" presStyleCnt="6" custScaleX="107944" custLinFactNeighborX="-4101">
        <dgm:presLayoutVars>
          <dgm:chPref val="3"/>
        </dgm:presLayoutVars>
      </dgm:prSet>
      <dgm:spPr/>
    </dgm:pt>
    <dgm:pt modelId="{CFB06522-66E8-4E7C-93DF-8BBE0E32EC1C}" type="pres">
      <dgm:prSet presAssocID="{ED015C90-6B3B-4EE8-B46C-7115BFCF7910}" presName="rootConnector" presStyleLbl="node2" presStyleIdx="5" presStyleCnt="6"/>
      <dgm:spPr/>
    </dgm:pt>
    <dgm:pt modelId="{AF32FEBB-382F-451E-99E1-C2133EF78993}" type="pres">
      <dgm:prSet presAssocID="{ED015C90-6B3B-4EE8-B46C-7115BFCF7910}" presName="hierChild4" presStyleCnt="0"/>
      <dgm:spPr/>
    </dgm:pt>
    <dgm:pt modelId="{EF5A7F8F-929B-4CCD-BAC9-8E1C145ADE8D}" type="pres">
      <dgm:prSet presAssocID="{ED015C90-6B3B-4EE8-B46C-7115BFCF7910}" presName="hierChild5" presStyleCnt="0"/>
      <dgm:spPr/>
    </dgm:pt>
    <dgm:pt modelId="{CE8B4C38-52E2-40B1-9733-23B8597CBAEB}" type="pres">
      <dgm:prSet presAssocID="{BEF781CB-CC9E-47F9-8B70-A26E7AF38D22}" presName="hierChild3" presStyleCnt="0"/>
      <dgm:spPr/>
    </dgm:pt>
  </dgm:ptLst>
  <dgm:cxnLst>
    <dgm:cxn modelId="{46BEBD2A-3E08-4547-9CEF-DC7DF99641D0}" type="presOf" srcId="{77D14882-BD00-4B24-ACE5-0E8F46EFC2DF}" destId="{EC37C0F1-80FA-4E54-B5AD-D0C13B5A4CFA}" srcOrd="0" destOrd="0" presId="urn:microsoft.com/office/officeart/2005/8/layout/orgChart1"/>
    <dgm:cxn modelId="{9D324E2C-F290-43AB-B65E-1D3991274E1A}" type="presOf" srcId="{22B4D515-61F9-43A8-9B8A-2ECF6E90F590}" destId="{1D4412CB-0B98-4F70-8D58-193EA45558DD}" srcOrd="0" destOrd="0" presId="urn:microsoft.com/office/officeart/2005/8/layout/orgChart1"/>
    <dgm:cxn modelId="{F9DD422F-8EBB-4A53-9B3A-5D22D7C0A30E}" type="presOf" srcId="{DAAF27AB-56C5-45A0-9D6C-6A53C5F7CE3E}" destId="{B8C47D5A-0C4D-4F0E-A73A-142208A67DF7}" srcOrd="0" destOrd="0" presId="urn:microsoft.com/office/officeart/2005/8/layout/orgChart1"/>
    <dgm:cxn modelId="{A764AC3B-1C70-4AAC-B0DB-2478EB78F663}" type="presOf" srcId="{67C34FE9-0572-44EA-A6F4-6E6F938CC98B}" destId="{DCE28102-D5EB-43B9-A439-46D655009827}" srcOrd="0" destOrd="0" presId="urn:microsoft.com/office/officeart/2005/8/layout/orgChart1"/>
    <dgm:cxn modelId="{A77ED83D-A6F4-4F40-8114-A203992F3291}" type="presOf" srcId="{E839F261-D409-4796-B0A5-6A1B505D00AB}" destId="{D23B95F1-F88A-492C-AB01-62FA5EC1E92F}" srcOrd="1" destOrd="0" presId="urn:microsoft.com/office/officeart/2005/8/layout/orgChart1"/>
    <dgm:cxn modelId="{02791D60-D9C1-4034-8468-883F714EA88A}" type="presOf" srcId="{9410D6DE-2E19-4B62-9B07-499CF7FC3542}" destId="{A971F0AF-5606-44EB-9F43-5B41DF1BB5F8}" srcOrd="0" destOrd="0" presId="urn:microsoft.com/office/officeart/2005/8/layout/orgChart1"/>
    <dgm:cxn modelId="{590FBB47-4BDD-4342-A0FD-5498ADDDE766}" type="presOf" srcId="{70AB6DA3-8DC5-477C-A11F-69892C5AC377}" destId="{07996609-B336-493D-B2EA-A826C072A7F2}" srcOrd="0" destOrd="0" presId="urn:microsoft.com/office/officeart/2005/8/layout/orgChart1"/>
    <dgm:cxn modelId="{1663C269-703E-48CD-B8EF-0488C218CB54}" type="presOf" srcId="{147EFF6E-CB22-41F7-B332-34E86258C196}" destId="{FD5917FD-5353-40E0-8E8D-FF5F20F826B6}" srcOrd="0" destOrd="0" presId="urn:microsoft.com/office/officeart/2005/8/layout/orgChart1"/>
    <dgm:cxn modelId="{FB7CCD4D-3F53-4BD8-B9AC-704A58FDA5C8}" srcId="{BEF781CB-CC9E-47F9-8B70-A26E7AF38D22}" destId="{147EFF6E-CB22-41F7-B332-34E86258C196}" srcOrd="2" destOrd="0" parTransId="{9FD8C60F-8B2C-41E8-AA08-9972FF86D43A}" sibTransId="{338CAFE6-F054-444E-982A-7C68E02A976B}"/>
    <dgm:cxn modelId="{F1E9A96E-5C1E-443A-8CA3-756BF8BEBA07}" srcId="{EF3F9E07-F323-4BAE-83FD-A444A71A4587}" destId="{BEF781CB-CC9E-47F9-8B70-A26E7AF38D22}" srcOrd="0" destOrd="0" parTransId="{33ED567E-2B0A-4EB5-9703-599DCBBD587E}" sibTransId="{AB39AD89-56F7-439D-8ECC-E9CC9AC63F8C}"/>
    <dgm:cxn modelId="{93CC8876-AE52-45BA-AFE6-91E451ABA98F}" srcId="{BEF781CB-CC9E-47F9-8B70-A26E7AF38D22}" destId="{ED015C90-6B3B-4EE8-B46C-7115BFCF7910}" srcOrd="5" destOrd="0" parTransId="{70AB6DA3-8DC5-477C-A11F-69892C5AC377}" sibTransId="{3391E6FA-5648-43DA-B6F3-61D173BDBCF8}"/>
    <dgm:cxn modelId="{EDBA1778-0C5A-431D-8CF3-02DE66996D9F}" srcId="{BEF781CB-CC9E-47F9-8B70-A26E7AF38D22}" destId="{E839F261-D409-4796-B0A5-6A1B505D00AB}" srcOrd="3" destOrd="0" parTransId="{826668C2-45E8-4049-83D4-FE0956C76152}" sibTransId="{8DF96C5E-28F8-42A6-830F-0FE5D3DE69E8}"/>
    <dgm:cxn modelId="{B4534085-87F0-49CB-96C8-E434513D2F83}" type="presOf" srcId="{ED015C90-6B3B-4EE8-B46C-7115BFCF7910}" destId="{51E60183-A4A2-4B7C-B8C8-69691D057B8B}" srcOrd="0" destOrd="0" presId="urn:microsoft.com/office/officeart/2005/8/layout/orgChart1"/>
    <dgm:cxn modelId="{BF6BE885-2226-4C14-98B2-045DC756703E}" type="presOf" srcId="{147EFF6E-CB22-41F7-B332-34E86258C196}" destId="{AC4ACD81-172E-4D40-A424-4DDDE1568F2B}" srcOrd="1" destOrd="0" presId="urn:microsoft.com/office/officeart/2005/8/layout/orgChart1"/>
    <dgm:cxn modelId="{773C8C88-F769-4337-830A-AB47FB93CCAB}" srcId="{BEF781CB-CC9E-47F9-8B70-A26E7AF38D22}" destId="{77D14882-BD00-4B24-ACE5-0E8F46EFC2DF}" srcOrd="4" destOrd="0" parTransId="{67C34FE9-0572-44EA-A6F4-6E6F938CC98B}" sibTransId="{339BEE6E-362D-4590-8F83-95C262FC9458}"/>
    <dgm:cxn modelId="{24536F96-5F4B-44CA-880C-48D52BE0A219}" type="presOf" srcId="{9410D6DE-2E19-4B62-9B07-499CF7FC3542}" destId="{6C86816A-428A-47CC-8021-A0E1C7507EF8}" srcOrd="1" destOrd="0" presId="urn:microsoft.com/office/officeart/2005/8/layout/orgChart1"/>
    <dgm:cxn modelId="{A3B8C498-C316-463E-B25A-1EA75A5EF992}" srcId="{BEF781CB-CC9E-47F9-8B70-A26E7AF38D22}" destId="{9410D6DE-2E19-4B62-9B07-499CF7FC3542}" srcOrd="1" destOrd="0" parTransId="{64C88BE1-EFCC-450A-B4EB-97ED5CEB8D5B}" sibTransId="{930450C8-2095-430F-8556-0DE2B0F1A6D3}"/>
    <dgm:cxn modelId="{631093AE-4D8C-4A56-A16E-12726CB59CB7}" type="presOf" srcId="{22B4D515-61F9-43A8-9B8A-2ECF6E90F590}" destId="{20D5F9E3-8D02-4CB4-B4CA-2CE94C90D0AD}" srcOrd="1" destOrd="0" presId="urn:microsoft.com/office/officeart/2005/8/layout/orgChart1"/>
    <dgm:cxn modelId="{D97AB3BA-2E4A-46D6-B8B1-1699D2FB40E4}" type="presOf" srcId="{826668C2-45E8-4049-83D4-FE0956C76152}" destId="{C4C9B194-5949-42F5-AFD5-70E721F444E2}" srcOrd="0" destOrd="0" presId="urn:microsoft.com/office/officeart/2005/8/layout/orgChart1"/>
    <dgm:cxn modelId="{F5020CBC-01C2-438B-9844-F1B5A3109178}" type="presOf" srcId="{77D14882-BD00-4B24-ACE5-0E8F46EFC2DF}" destId="{D3F2A214-4D3C-4983-B0C8-09B8E9BCC0B3}" srcOrd="1" destOrd="0" presId="urn:microsoft.com/office/officeart/2005/8/layout/orgChart1"/>
    <dgm:cxn modelId="{07CD38BE-CD0B-44BA-8123-B473289157D9}" type="presOf" srcId="{E839F261-D409-4796-B0A5-6A1B505D00AB}" destId="{473A50B5-B8DF-42DB-BE98-0053A82C1768}" srcOrd="0" destOrd="0" presId="urn:microsoft.com/office/officeart/2005/8/layout/orgChart1"/>
    <dgm:cxn modelId="{06E3E9C6-B98D-418D-BBFF-0F5B56FEBE93}" type="presOf" srcId="{64C88BE1-EFCC-450A-B4EB-97ED5CEB8D5B}" destId="{BEE78160-533E-417D-966E-F24A56EE0096}" srcOrd="0" destOrd="0" presId="urn:microsoft.com/office/officeart/2005/8/layout/orgChart1"/>
    <dgm:cxn modelId="{FF8759CD-E654-49EA-A32B-22C27A560D31}" type="presOf" srcId="{ED015C90-6B3B-4EE8-B46C-7115BFCF7910}" destId="{CFB06522-66E8-4E7C-93DF-8BBE0E32EC1C}" srcOrd="1" destOrd="0" presId="urn:microsoft.com/office/officeart/2005/8/layout/orgChart1"/>
    <dgm:cxn modelId="{C23018D3-0548-430E-A146-E4DED36BA9B9}" type="presOf" srcId="{EF3F9E07-F323-4BAE-83FD-A444A71A4587}" destId="{B1D131BB-221B-45D9-919B-A20927B03117}" srcOrd="0" destOrd="0" presId="urn:microsoft.com/office/officeart/2005/8/layout/orgChart1"/>
    <dgm:cxn modelId="{B7BD96E6-D139-4686-893F-E75030ADAB80}" type="presOf" srcId="{BEF781CB-CC9E-47F9-8B70-A26E7AF38D22}" destId="{9FF85976-E21E-49D7-9209-670DCEF07F1D}" srcOrd="0" destOrd="0" presId="urn:microsoft.com/office/officeart/2005/8/layout/orgChart1"/>
    <dgm:cxn modelId="{6C9FD4E6-565B-413E-8CB2-7B2AA152CFF6}" type="presOf" srcId="{9FD8C60F-8B2C-41E8-AA08-9972FF86D43A}" destId="{AE3306E0-9611-47C5-8904-7EAF4F0501D0}" srcOrd="0" destOrd="0" presId="urn:microsoft.com/office/officeart/2005/8/layout/orgChart1"/>
    <dgm:cxn modelId="{C68AE6EB-4864-4EC5-8C49-78064E5F0A35}" type="presOf" srcId="{BEF781CB-CC9E-47F9-8B70-A26E7AF38D22}" destId="{DD593E44-7039-4C55-9BB3-B0BDA0245F75}" srcOrd="1" destOrd="0" presId="urn:microsoft.com/office/officeart/2005/8/layout/orgChart1"/>
    <dgm:cxn modelId="{F3208FF6-3BAC-43D4-9F03-2E6AB52874AB}" srcId="{BEF781CB-CC9E-47F9-8B70-A26E7AF38D22}" destId="{22B4D515-61F9-43A8-9B8A-2ECF6E90F590}" srcOrd="0" destOrd="0" parTransId="{DAAF27AB-56C5-45A0-9D6C-6A53C5F7CE3E}" sibTransId="{4843FF01-5FC9-42AD-A714-98368442FEB5}"/>
    <dgm:cxn modelId="{A8542B13-FB20-4829-9938-8EAD3542D9B5}" type="presParOf" srcId="{B1D131BB-221B-45D9-919B-A20927B03117}" destId="{5083CD89-4ACC-4233-8D93-D5979DC13A3F}" srcOrd="0" destOrd="0" presId="urn:microsoft.com/office/officeart/2005/8/layout/orgChart1"/>
    <dgm:cxn modelId="{8DE4E1EC-562B-4D46-BF53-2CC6897295B8}" type="presParOf" srcId="{5083CD89-4ACC-4233-8D93-D5979DC13A3F}" destId="{B344DC9C-08D4-48F7-8838-A51F3580F3A7}" srcOrd="0" destOrd="0" presId="urn:microsoft.com/office/officeart/2005/8/layout/orgChart1"/>
    <dgm:cxn modelId="{152F39A2-FDF2-404B-83D2-C8CEE3467393}" type="presParOf" srcId="{B344DC9C-08D4-48F7-8838-A51F3580F3A7}" destId="{9FF85976-E21E-49D7-9209-670DCEF07F1D}" srcOrd="0" destOrd="0" presId="urn:microsoft.com/office/officeart/2005/8/layout/orgChart1"/>
    <dgm:cxn modelId="{07E2CBD7-A436-46E2-B7A7-A33DFA95CF50}" type="presParOf" srcId="{B344DC9C-08D4-48F7-8838-A51F3580F3A7}" destId="{DD593E44-7039-4C55-9BB3-B0BDA0245F75}" srcOrd="1" destOrd="0" presId="urn:microsoft.com/office/officeart/2005/8/layout/orgChart1"/>
    <dgm:cxn modelId="{401087E8-DA60-4711-A9A3-A7F9FBCB9167}" type="presParOf" srcId="{5083CD89-4ACC-4233-8D93-D5979DC13A3F}" destId="{D7B7B6EC-9295-4A1C-9D37-549D83419985}" srcOrd="1" destOrd="0" presId="urn:microsoft.com/office/officeart/2005/8/layout/orgChart1"/>
    <dgm:cxn modelId="{4DA628EC-7554-4959-9838-5C422638BB3F}" type="presParOf" srcId="{D7B7B6EC-9295-4A1C-9D37-549D83419985}" destId="{B8C47D5A-0C4D-4F0E-A73A-142208A67DF7}" srcOrd="0" destOrd="0" presId="urn:microsoft.com/office/officeart/2005/8/layout/orgChart1"/>
    <dgm:cxn modelId="{6EDAE00F-EA38-4E11-9988-1636F1EECB68}" type="presParOf" srcId="{D7B7B6EC-9295-4A1C-9D37-549D83419985}" destId="{8E248A6E-34A6-4F42-9876-87EDFF1C92C3}" srcOrd="1" destOrd="0" presId="urn:microsoft.com/office/officeart/2005/8/layout/orgChart1"/>
    <dgm:cxn modelId="{E1ABC83C-2403-4800-A463-6AF1232F6937}" type="presParOf" srcId="{8E248A6E-34A6-4F42-9876-87EDFF1C92C3}" destId="{9CE442C8-06A5-473C-BC72-85CB820D9ECC}" srcOrd="0" destOrd="0" presId="urn:microsoft.com/office/officeart/2005/8/layout/orgChart1"/>
    <dgm:cxn modelId="{D89E98A8-CFD1-406F-B095-D3B6CC576B4D}" type="presParOf" srcId="{9CE442C8-06A5-473C-BC72-85CB820D9ECC}" destId="{1D4412CB-0B98-4F70-8D58-193EA45558DD}" srcOrd="0" destOrd="0" presId="urn:microsoft.com/office/officeart/2005/8/layout/orgChart1"/>
    <dgm:cxn modelId="{D1BA6F60-C003-41ED-94B8-68C5FB16B568}" type="presParOf" srcId="{9CE442C8-06A5-473C-BC72-85CB820D9ECC}" destId="{20D5F9E3-8D02-4CB4-B4CA-2CE94C90D0AD}" srcOrd="1" destOrd="0" presId="urn:microsoft.com/office/officeart/2005/8/layout/orgChart1"/>
    <dgm:cxn modelId="{54FF10D7-6BAC-4B42-903C-75215B2A223B}" type="presParOf" srcId="{8E248A6E-34A6-4F42-9876-87EDFF1C92C3}" destId="{F77E28A3-89BC-4B03-B305-12C041773078}" srcOrd="1" destOrd="0" presId="urn:microsoft.com/office/officeart/2005/8/layout/orgChart1"/>
    <dgm:cxn modelId="{C7B7959B-CBB5-4D2A-9455-E24D05AED6F7}" type="presParOf" srcId="{8E248A6E-34A6-4F42-9876-87EDFF1C92C3}" destId="{CF08CBCE-0BD2-45C5-817D-12B2D2E64494}" srcOrd="2" destOrd="0" presId="urn:microsoft.com/office/officeart/2005/8/layout/orgChart1"/>
    <dgm:cxn modelId="{C566DB5B-6EFA-4F55-A42D-9EC6B00DD8D8}" type="presParOf" srcId="{D7B7B6EC-9295-4A1C-9D37-549D83419985}" destId="{BEE78160-533E-417D-966E-F24A56EE0096}" srcOrd="2" destOrd="0" presId="urn:microsoft.com/office/officeart/2005/8/layout/orgChart1"/>
    <dgm:cxn modelId="{75143072-099B-4985-925A-74DE1BA00D20}" type="presParOf" srcId="{D7B7B6EC-9295-4A1C-9D37-549D83419985}" destId="{6221C684-F9E7-4D1B-9421-358FEBF9F40B}" srcOrd="3" destOrd="0" presId="urn:microsoft.com/office/officeart/2005/8/layout/orgChart1"/>
    <dgm:cxn modelId="{6D381724-3F82-45D4-88EC-9C63A119EC91}" type="presParOf" srcId="{6221C684-F9E7-4D1B-9421-358FEBF9F40B}" destId="{0C6DC51C-ABEB-43A4-8C2B-DFCACD6D2B3A}" srcOrd="0" destOrd="0" presId="urn:microsoft.com/office/officeart/2005/8/layout/orgChart1"/>
    <dgm:cxn modelId="{C4729F9C-4E32-43EB-8B14-2BC3480857FB}" type="presParOf" srcId="{0C6DC51C-ABEB-43A4-8C2B-DFCACD6D2B3A}" destId="{A971F0AF-5606-44EB-9F43-5B41DF1BB5F8}" srcOrd="0" destOrd="0" presId="urn:microsoft.com/office/officeart/2005/8/layout/orgChart1"/>
    <dgm:cxn modelId="{8D655B3E-51DB-4C6A-9D36-76D55BDFC9E0}" type="presParOf" srcId="{0C6DC51C-ABEB-43A4-8C2B-DFCACD6D2B3A}" destId="{6C86816A-428A-47CC-8021-A0E1C7507EF8}" srcOrd="1" destOrd="0" presId="urn:microsoft.com/office/officeart/2005/8/layout/orgChart1"/>
    <dgm:cxn modelId="{CFE3F0CC-31D0-463D-B0C5-A3D2299C12C4}" type="presParOf" srcId="{6221C684-F9E7-4D1B-9421-358FEBF9F40B}" destId="{1C8B9999-5E14-4866-831A-936C3AD98649}" srcOrd="1" destOrd="0" presId="urn:microsoft.com/office/officeart/2005/8/layout/orgChart1"/>
    <dgm:cxn modelId="{70EF0D84-8184-45EF-B056-0CDAA65CB2A3}" type="presParOf" srcId="{6221C684-F9E7-4D1B-9421-358FEBF9F40B}" destId="{1CC88C66-1407-4F70-89D6-DACF05E59B77}" srcOrd="2" destOrd="0" presId="urn:microsoft.com/office/officeart/2005/8/layout/orgChart1"/>
    <dgm:cxn modelId="{6A4DDD7F-58F9-427D-A259-E94E5F8BC432}" type="presParOf" srcId="{D7B7B6EC-9295-4A1C-9D37-549D83419985}" destId="{AE3306E0-9611-47C5-8904-7EAF4F0501D0}" srcOrd="4" destOrd="0" presId="urn:microsoft.com/office/officeart/2005/8/layout/orgChart1"/>
    <dgm:cxn modelId="{58F9A60C-BF22-4F15-9A20-17DAE2C07F22}" type="presParOf" srcId="{D7B7B6EC-9295-4A1C-9D37-549D83419985}" destId="{7D3E5051-832D-4A18-B03B-16AB6925E155}" srcOrd="5" destOrd="0" presId="urn:microsoft.com/office/officeart/2005/8/layout/orgChart1"/>
    <dgm:cxn modelId="{F1E0F8ED-BD21-410D-90BF-7EE7D2F3A13F}" type="presParOf" srcId="{7D3E5051-832D-4A18-B03B-16AB6925E155}" destId="{D4801492-30D0-4567-BB81-5022A76C5633}" srcOrd="0" destOrd="0" presId="urn:microsoft.com/office/officeart/2005/8/layout/orgChart1"/>
    <dgm:cxn modelId="{2DD2843F-614C-45B9-B0BC-CDA46DF98E32}" type="presParOf" srcId="{D4801492-30D0-4567-BB81-5022A76C5633}" destId="{FD5917FD-5353-40E0-8E8D-FF5F20F826B6}" srcOrd="0" destOrd="0" presId="urn:microsoft.com/office/officeart/2005/8/layout/orgChart1"/>
    <dgm:cxn modelId="{6AC38A1A-8602-475D-AA2E-F5AA649EC809}" type="presParOf" srcId="{D4801492-30D0-4567-BB81-5022A76C5633}" destId="{AC4ACD81-172E-4D40-A424-4DDDE1568F2B}" srcOrd="1" destOrd="0" presId="urn:microsoft.com/office/officeart/2005/8/layout/orgChart1"/>
    <dgm:cxn modelId="{1D259FAD-80D1-4F95-8AC2-0BA11D55EB4E}" type="presParOf" srcId="{7D3E5051-832D-4A18-B03B-16AB6925E155}" destId="{9524F779-D930-440E-BEDC-C27690C409CE}" srcOrd="1" destOrd="0" presId="urn:microsoft.com/office/officeart/2005/8/layout/orgChart1"/>
    <dgm:cxn modelId="{46B89A3B-A35F-4C99-A5BD-6ACF2D191914}" type="presParOf" srcId="{7D3E5051-832D-4A18-B03B-16AB6925E155}" destId="{ADB33B31-C08A-4633-A30E-B169A41F7504}" srcOrd="2" destOrd="0" presId="urn:microsoft.com/office/officeart/2005/8/layout/orgChart1"/>
    <dgm:cxn modelId="{6ADAC9BD-407A-4375-8CEC-205E95AA9834}" type="presParOf" srcId="{D7B7B6EC-9295-4A1C-9D37-549D83419985}" destId="{C4C9B194-5949-42F5-AFD5-70E721F444E2}" srcOrd="6" destOrd="0" presId="urn:microsoft.com/office/officeart/2005/8/layout/orgChart1"/>
    <dgm:cxn modelId="{090692DD-C31E-4C2B-A689-CE6749E64B2D}" type="presParOf" srcId="{D7B7B6EC-9295-4A1C-9D37-549D83419985}" destId="{07A66462-F46D-4B94-AFCD-D2B2B3F953C5}" srcOrd="7" destOrd="0" presId="urn:microsoft.com/office/officeart/2005/8/layout/orgChart1"/>
    <dgm:cxn modelId="{1148A337-8034-4E02-A494-194B794986F6}" type="presParOf" srcId="{07A66462-F46D-4B94-AFCD-D2B2B3F953C5}" destId="{8E91B93F-CB99-4461-9B23-902C2816A4E1}" srcOrd="0" destOrd="0" presId="urn:microsoft.com/office/officeart/2005/8/layout/orgChart1"/>
    <dgm:cxn modelId="{D4836BFF-749D-4AC8-A425-11219EB8B8F7}" type="presParOf" srcId="{8E91B93F-CB99-4461-9B23-902C2816A4E1}" destId="{473A50B5-B8DF-42DB-BE98-0053A82C1768}" srcOrd="0" destOrd="0" presId="urn:microsoft.com/office/officeart/2005/8/layout/orgChart1"/>
    <dgm:cxn modelId="{78FE3901-9AD5-4AEF-9DB9-CF03953F3D53}" type="presParOf" srcId="{8E91B93F-CB99-4461-9B23-902C2816A4E1}" destId="{D23B95F1-F88A-492C-AB01-62FA5EC1E92F}" srcOrd="1" destOrd="0" presId="urn:microsoft.com/office/officeart/2005/8/layout/orgChart1"/>
    <dgm:cxn modelId="{64F76873-E142-48DF-B17B-97AA4CC20787}" type="presParOf" srcId="{07A66462-F46D-4B94-AFCD-D2B2B3F953C5}" destId="{93C9D680-8369-4CF0-92C7-A6AFF9C70713}" srcOrd="1" destOrd="0" presId="urn:microsoft.com/office/officeart/2005/8/layout/orgChart1"/>
    <dgm:cxn modelId="{A321193E-5DA3-4619-A816-CA9EA7903B5F}" type="presParOf" srcId="{07A66462-F46D-4B94-AFCD-D2B2B3F953C5}" destId="{90CE7BF9-6681-4853-8A42-7C95D8E5B38A}" srcOrd="2" destOrd="0" presId="urn:microsoft.com/office/officeart/2005/8/layout/orgChart1"/>
    <dgm:cxn modelId="{147F3EEA-4F0B-4908-B007-0324B30BB09B}" type="presParOf" srcId="{D7B7B6EC-9295-4A1C-9D37-549D83419985}" destId="{DCE28102-D5EB-43B9-A439-46D655009827}" srcOrd="8" destOrd="0" presId="urn:microsoft.com/office/officeart/2005/8/layout/orgChart1"/>
    <dgm:cxn modelId="{7EA88F09-CDF0-4234-984B-CC56F57903F5}" type="presParOf" srcId="{D7B7B6EC-9295-4A1C-9D37-549D83419985}" destId="{6247F5CA-29C6-40E2-B758-B618A852E975}" srcOrd="9" destOrd="0" presId="urn:microsoft.com/office/officeart/2005/8/layout/orgChart1"/>
    <dgm:cxn modelId="{8476A45D-5908-4A72-8607-8C8B19969280}" type="presParOf" srcId="{6247F5CA-29C6-40E2-B758-B618A852E975}" destId="{5E0BC925-DF79-41D5-8E9D-7C1D60B9EBFA}" srcOrd="0" destOrd="0" presId="urn:microsoft.com/office/officeart/2005/8/layout/orgChart1"/>
    <dgm:cxn modelId="{A148A91D-2BAE-4A3E-96E0-6A1D85290894}" type="presParOf" srcId="{5E0BC925-DF79-41D5-8E9D-7C1D60B9EBFA}" destId="{EC37C0F1-80FA-4E54-B5AD-D0C13B5A4CFA}" srcOrd="0" destOrd="0" presId="urn:microsoft.com/office/officeart/2005/8/layout/orgChart1"/>
    <dgm:cxn modelId="{F084B8AA-5F02-4349-A1A5-F38FBD514523}" type="presParOf" srcId="{5E0BC925-DF79-41D5-8E9D-7C1D60B9EBFA}" destId="{D3F2A214-4D3C-4983-B0C8-09B8E9BCC0B3}" srcOrd="1" destOrd="0" presId="urn:microsoft.com/office/officeart/2005/8/layout/orgChart1"/>
    <dgm:cxn modelId="{E4CD2AB1-D47B-46C1-A2D5-DAADCC6EAE6A}" type="presParOf" srcId="{6247F5CA-29C6-40E2-B758-B618A852E975}" destId="{77D37DBD-9532-4569-8951-DCEB572D5703}" srcOrd="1" destOrd="0" presId="urn:microsoft.com/office/officeart/2005/8/layout/orgChart1"/>
    <dgm:cxn modelId="{E7A43998-113D-4A56-9A2E-2AC9852DE75F}" type="presParOf" srcId="{6247F5CA-29C6-40E2-B758-B618A852E975}" destId="{29A3420F-AFEF-44F3-A5EF-4191E650A0A0}" srcOrd="2" destOrd="0" presId="urn:microsoft.com/office/officeart/2005/8/layout/orgChart1"/>
    <dgm:cxn modelId="{8BA8C74A-2BDB-4A50-8E0A-050329C927D0}" type="presParOf" srcId="{D7B7B6EC-9295-4A1C-9D37-549D83419985}" destId="{07996609-B336-493D-B2EA-A826C072A7F2}" srcOrd="10" destOrd="0" presId="urn:microsoft.com/office/officeart/2005/8/layout/orgChart1"/>
    <dgm:cxn modelId="{7C51405D-E779-4A17-A4F9-6ED5B27F82B4}" type="presParOf" srcId="{D7B7B6EC-9295-4A1C-9D37-549D83419985}" destId="{C9E2FEC8-6D82-4438-A28C-3F2D70DC0626}" srcOrd="11" destOrd="0" presId="urn:microsoft.com/office/officeart/2005/8/layout/orgChart1"/>
    <dgm:cxn modelId="{FF481FA8-6078-4B09-BB66-29BA9FAEF79D}" type="presParOf" srcId="{C9E2FEC8-6D82-4438-A28C-3F2D70DC0626}" destId="{39DBF8B0-D527-4F99-A9ED-70F73073B0BD}" srcOrd="0" destOrd="0" presId="urn:microsoft.com/office/officeart/2005/8/layout/orgChart1"/>
    <dgm:cxn modelId="{19C90281-4DC8-43FD-913C-9DBBFD3CF786}" type="presParOf" srcId="{39DBF8B0-D527-4F99-A9ED-70F73073B0BD}" destId="{51E60183-A4A2-4B7C-B8C8-69691D057B8B}" srcOrd="0" destOrd="0" presId="urn:microsoft.com/office/officeart/2005/8/layout/orgChart1"/>
    <dgm:cxn modelId="{A7FB0EC0-6CC7-4F25-8C75-76A5B04E037F}" type="presParOf" srcId="{39DBF8B0-D527-4F99-A9ED-70F73073B0BD}" destId="{CFB06522-66E8-4E7C-93DF-8BBE0E32EC1C}" srcOrd="1" destOrd="0" presId="urn:microsoft.com/office/officeart/2005/8/layout/orgChart1"/>
    <dgm:cxn modelId="{878B3496-3C80-4A85-83ED-08950A6E1E0A}" type="presParOf" srcId="{C9E2FEC8-6D82-4438-A28C-3F2D70DC0626}" destId="{AF32FEBB-382F-451E-99E1-C2133EF78993}" srcOrd="1" destOrd="0" presId="urn:microsoft.com/office/officeart/2005/8/layout/orgChart1"/>
    <dgm:cxn modelId="{66A02D1E-5829-48CF-9D6A-4192000C1CA0}" type="presParOf" srcId="{C9E2FEC8-6D82-4438-A28C-3F2D70DC0626}" destId="{EF5A7F8F-929B-4CCD-BAC9-8E1C145ADE8D}" srcOrd="2" destOrd="0" presId="urn:microsoft.com/office/officeart/2005/8/layout/orgChart1"/>
    <dgm:cxn modelId="{8DD3FC1C-930E-43B3-A9CF-165744F5B1F5}" type="presParOf" srcId="{5083CD89-4ACC-4233-8D93-D5979DC13A3F}" destId="{CE8B4C38-52E2-40B1-9733-23B8597CBAEB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EF3F9E07-F323-4BAE-83FD-A444A71A4587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BEF781CB-CC9E-47F9-8B70-A26E7AF38D22}">
      <dgm:prSet phldrT="[Text]" custT="1"/>
      <dgm:spPr>
        <a:solidFill>
          <a:srgbClr val="0C34FC"/>
        </a:solidFill>
      </dgm:spPr>
      <dgm:t>
        <a:bodyPr/>
        <a:lstStyle/>
        <a:p>
          <a:r>
            <a:rPr lang="en-US" sz="1400" b="1" dirty="0">
              <a:latin typeface="Lucida Fax" panose="02060602050505020204" pitchFamily="18" charset="0"/>
            </a:rPr>
            <a:t>F:\My Lightroom Images</a:t>
          </a:r>
        </a:p>
      </dgm:t>
    </dgm:pt>
    <dgm:pt modelId="{33ED567E-2B0A-4EB5-9703-599DCBBD587E}" type="parTrans" cxnId="{F1E9A96E-5C1E-443A-8CA3-756BF8BEBA07}">
      <dgm:prSet/>
      <dgm:spPr/>
      <dgm:t>
        <a:bodyPr/>
        <a:lstStyle/>
        <a:p>
          <a:endParaRPr lang="en-US"/>
        </a:p>
      </dgm:t>
    </dgm:pt>
    <dgm:pt modelId="{AB39AD89-56F7-439D-8ECC-E9CC9AC63F8C}" type="sibTrans" cxnId="{F1E9A96E-5C1E-443A-8CA3-756BF8BEBA07}">
      <dgm:prSet/>
      <dgm:spPr/>
      <dgm:t>
        <a:bodyPr/>
        <a:lstStyle/>
        <a:p>
          <a:endParaRPr lang="en-US"/>
        </a:p>
      </dgm:t>
    </dgm:pt>
    <dgm:pt modelId="{ED015C90-6B3B-4EE8-B46C-7115BFCF7910}">
      <dgm:prSet phldrT="[Text]" custT="1"/>
      <dgm:spPr>
        <a:solidFill>
          <a:srgbClr val="0C34FC"/>
        </a:solidFill>
      </dgm:spPr>
      <dgm:t>
        <a:bodyPr/>
        <a:lstStyle/>
        <a:p>
          <a:r>
            <a:rPr lang="en-US" sz="1400" b="1" dirty="0">
              <a:latin typeface="Lucida Fax" panose="02060602050505020204" pitchFamily="18" charset="0"/>
            </a:rPr>
            <a:t>Travel-Events</a:t>
          </a:r>
        </a:p>
      </dgm:t>
    </dgm:pt>
    <dgm:pt modelId="{70AB6DA3-8DC5-477C-A11F-69892C5AC377}" type="parTrans" cxnId="{93CC8876-AE52-45BA-AFE6-91E451ABA98F}">
      <dgm:prSet/>
      <dgm:spPr/>
      <dgm:t>
        <a:bodyPr/>
        <a:lstStyle/>
        <a:p>
          <a:endParaRPr lang="en-US"/>
        </a:p>
      </dgm:t>
    </dgm:pt>
    <dgm:pt modelId="{3391E6FA-5648-43DA-B6F3-61D173BDBCF8}" type="sibTrans" cxnId="{93CC8876-AE52-45BA-AFE6-91E451ABA98F}">
      <dgm:prSet/>
      <dgm:spPr/>
      <dgm:t>
        <a:bodyPr/>
        <a:lstStyle/>
        <a:p>
          <a:endParaRPr lang="en-US"/>
        </a:p>
      </dgm:t>
    </dgm:pt>
    <dgm:pt modelId="{0142BD92-9EE9-42D0-81D4-9FFA61B780F4}">
      <dgm:prSet phldrT="[Text]" custT="1"/>
      <dgm:spPr>
        <a:solidFill>
          <a:srgbClr val="0C34FC"/>
        </a:solidFill>
      </dgm:spPr>
      <dgm:t>
        <a:bodyPr/>
        <a:lstStyle/>
        <a:p>
          <a:r>
            <a:rPr lang="en-US" sz="1400" b="1" dirty="0">
              <a:latin typeface="Lucida Fax" panose="02060602050505020204" pitchFamily="18" charset="0"/>
            </a:rPr>
            <a:t>NTIF 20220306</a:t>
          </a:r>
        </a:p>
      </dgm:t>
    </dgm:pt>
    <dgm:pt modelId="{5A995E4F-2A28-4E55-B6B2-95EDBEE36AA4}" type="parTrans" cxnId="{A8D52E55-A20A-45BE-93B1-147FE683BE2A}">
      <dgm:prSet/>
      <dgm:spPr/>
      <dgm:t>
        <a:bodyPr/>
        <a:lstStyle/>
        <a:p>
          <a:endParaRPr lang="en-US"/>
        </a:p>
      </dgm:t>
    </dgm:pt>
    <dgm:pt modelId="{C6A613F2-A7B1-454F-91E1-D5EC79A226F1}" type="sibTrans" cxnId="{A8D52E55-A20A-45BE-93B1-147FE683BE2A}">
      <dgm:prSet/>
      <dgm:spPr/>
      <dgm:t>
        <a:bodyPr/>
        <a:lstStyle/>
        <a:p>
          <a:endParaRPr lang="en-US"/>
        </a:p>
      </dgm:t>
    </dgm:pt>
    <dgm:pt modelId="{B1D131BB-221B-45D9-919B-A20927B03117}" type="pres">
      <dgm:prSet presAssocID="{EF3F9E07-F323-4BAE-83FD-A444A71A4587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5083CD89-4ACC-4233-8D93-D5979DC13A3F}" type="pres">
      <dgm:prSet presAssocID="{BEF781CB-CC9E-47F9-8B70-A26E7AF38D22}" presName="hierRoot1" presStyleCnt="0">
        <dgm:presLayoutVars>
          <dgm:hierBranch val="init"/>
        </dgm:presLayoutVars>
      </dgm:prSet>
      <dgm:spPr/>
    </dgm:pt>
    <dgm:pt modelId="{B344DC9C-08D4-48F7-8838-A51F3580F3A7}" type="pres">
      <dgm:prSet presAssocID="{BEF781CB-CC9E-47F9-8B70-A26E7AF38D22}" presName="rootComposite1" presStyleCnt="0"/>
      <dgm:spPr/>
    </dgm:pt>
    <dgm:pt modelId="{9FF85976-E21E-49D7-9209-670DCEF07F1D}" type="pres">
      <dgm:prSet presAssocID="{BEF781CB-CC9E-47F9-8B70-A26E7AF38D22}" presName="rootText1" presStyleLbl="node0" presStyleIdx="0" presStyleCnt="1" custScaleX="107944" custLinFactY="-100000" custLinFactNeighborX="-12363" custLinFactNeighborY="-122535">
        <dgm:presLayoutVars>
          <dgm:chPref val="3"/>
        </dgm:presLayoutVars>
      </dgm:prSet>
      <dgm:spPr/>
    </dgm:pt>
    <dgm:pt modelId="{DD593E44-7039-4C55-9BB3-B0BDA0245F75}" type="pres">
      <dgm:prSet presAssocID="{BEF781CB-CC9E-47F9-8B70-A26E7AF38D22}" presName="rootConnector1" presStyleLbl="node1" presStyleIdx="0" presStyleCnt="0"/>
      <dgm:spPr/>
    </dgm:pt>
    <dgm:pt modelId="{D7B7B6EC-9295-4A1C-9D37-549D83419985}" type="pres">
      <dgm:prSet presAssocID="{BEF781CB-CC9E-47F9-8B70-A26E7AF38D22}" presName="hierChild2" presStyleCnt="0"/>
      <dgm:spPr/>
    </dgm:pt>
    <dgm:pt modelId="{07996609-B336-493D-B2EA-A826C072A7F2}" type="pres">
      <dgm:prSet presAssocID="{70AB6DA3-8DC5-477C-A11F-69892C5AC377}" presName="Name37" presStyleLbl="parChTrans1D2" presStyleIdx="0" presStyleCnt="1"/>
      <dgm:spPr/>
    </dgm:pt>
    <dgm:pt modelId="{C9E2FEC8-6D82-4438-A28C-3F2D70DC0626}" type="pres">
      <dgm:prSet presAssocID="{ED015C90-6B3B-4EE8-B46C-7115BFCF7910}" presName="hierRoot2" presStyleCnt="0">
        <dgm:presLayoutVars>
          <dgm:hierBranch val="init"/>
        </dgm:presLayoutVars>
      </dgm:prSet>
      <dgm:spPr/>
    </dgm:pt>
    <dgm:pt modelId="{39DBF8B0-D527-4F99-A9ED-70F73073B0BD}" type="pres">
      <dgm:prSet presAssocID="{ED015C90-6B3B-4EE8-B46C-7115BFCF7910}" presName="rootComposite" presStyleCnt="0"/>
      <dgm:spPr/>
    </dgm:pt>
    <dgm:pt modelId="{51E60183-A4A2-4B7C-B8C8-69691D057B8B}" type="pres">
      <dgm:prSet presAssocID="{ED015C90-6B3B-4EE8-B46C-7115BFCF7910}" presName="rootText" presStyleLbl="node2" presStyleIdx="0" presStyleCnt="1" custScaleX="107944" custLinFactNeighborX="-4101">
        <dgm:presLayoutVars>
          <dgm:chPref val="3"/>
        </dgm:presLayoutVars>
      </dgm:prSet>
      <dgm:spPr/>
    </dgm:pt>
    <dgm:pt modelId="{CFB06522-66E8-4E7C-93DF-8BBE0E32EC1C}" type="pres">
      <dgm:prSet presAssocID="{ED015C90-6B3B-4EE8-B46C-7115BFCF7910}" presName="rootConnector" presStyleLbl="node2" presStyleIdx="0" presStyleCnt="1"/>
      <dgm:spPr/>
    </dgm:pt>
    <dgm:pt modelId="{AF32FEBB-382F-451E-99E1-C2133EF78993}" type="pres">
      <dgm:prSet presAssocID="{ED015C90-6B3B-4EE8-B46C-7115BFCF7910}" presName="hierChild4" presStyleCnt="0"/>
      <dgm:spPr/>
    </dgm:pt>
    <dgm:pt modelId="{8AFB1EC1-7527-4266-92DD-534B4392DB32}" type="pres">
      <dgm:prSet presAssocID="{5A995E4F-2A28-4E55-B6B2-95EDBEE36AA4}" presName="Name37" presStyleLbl="parChTrans1D3" presStyleIdx="0" presStyleCnt="1"/>
      <dgm:spPr/>
    </dgm:pt>
    <dgm:pt modelId="{15BBC667-B888-4373-951B-D46BD3DFAE3D}" type="pres">
      <dgm:prSet presAssocID="{0142BD92-9EE9-42D0-81D4-9FFA61B780F4}" presName="hierRoot2" presStyleCnt="0">
        <dgm:presLayoutVars>
          <dgm:hierBranch val="init"/>
        </dgm:presLayoutVars>
      </dgm:prSet>
      <dgm:spPr/>
    </dgm:pt>
    <dgm:pt modelId="{DB9DB68C-AF7A-4469-8A2E-12CAD5D025C3}" type="pres">
      <dgm:prSet presAssocID="{0142BD92-9EE9-42D0-81D4-9FFA61B780F4}" presName="rootComposite" presStyleCnt="0"/>
      <dgm:spPr/>
    </dgm:pt>
    <dgm:pt modelId="{D034D2E7-6D46-4A82-B514-94D376B9082D}" type="pres">
      <dgm:prSet presAssocID="{0142BD92-9EE9-42D0-81D4-9FFA61B780F4}" presName="rootText" presStyleLbl="node3" presStyleIdx="0" presStyleCnt="1">
        <dgm:presLayoutVars>
          <dgm:chPref val="3"/>
        </dgm:presLayoutVars>
      </dgm:prSet>
      <dgm:spPr/>
    </dgm:pt>
    <dgm:pt modelId="{CC724978-A275-4F06-944B-25125B2B6950}" type="pres">
      <dgm:prSet presAssocID="{0142BD92-9EE9-42D0-81D4-9FFA61B780F4}" presName="rootConnector" presStyleLbl="node3" presStyleIdx="0" presStyleCnt="1"/>
      <dgm:spPr/>
    </dgm:pt>
    <dgm:pt modelId="{2EF7BC53-CB74-4A02-9DBB-B5C3FA1E97F9}" type="pres">
      <dgm:prSet presAssocID="{0142BD92-9EE9-42D0-81D4-9FFA61B780F4}" presName="hierChild4" presStyleCnt="0"/>
      <dgm:spPr/>
    </dgm:pt>
    <dgm:pt modelId="{722BD630-ECB1-4A2E-A7BF-C0A6B4F17253}" type="pres">
      <dgm:prSet presAssocID="{0142BD92-9EE9-42D0-81D4-9FFA61B780F4}" presName="hierChild5" presStyleCnt="0"/>
      <dgm:spPr/>
    </dgm:pt>
    <dgm:pt modelId="{EF5A7F8F-929B-4CCD-BAC9-8E1C145ADE8D}" type="pres">
      <dgm:prSet presAssocID="{ED015C90-6B3B-4EE8-B46C-7115BFCF7910}" presName="hierChild5" presStyleCnt="0"/>
      <dgm:spPr/>
    </dgm:pt>
    <dgm:pt modelId="{CE8B4C38-52E2-40B1-9733-23B8597CBAEB}" type="pres">
      <dgm:prSet presAssocID="{BEF781CB-CC9E-47F9-8B70-A26E7AF38D22}" presName="hierChild3" presStyleCnt="0"/>
      <dgm:spPr/>
    </dgm:pt>
  </dgm:ptLst>
  <dgm:cxnLst>
    <dgm:cxn modelId="{88051F2B-5B72-4B0F-928A-0303AADA3519}" type="presOf" srcId="{0142BD92-9EE9-42D0-81D4-9FFA61B780F4}" destId="{CC724978-A275-4F06-944B-25125B2B6950}" srcOrd="1" destOrd="0" presId="urn:microsoft.com/office/officeart/2005/8/layout/orgChart1"/>
    <dgm:cxn modelId="{590FBB47-4BDD-4342-A0FD-5498ADDDE766}" type="presOf" srcId="{70AB6DA3-8DC5-477C-A11F-69892C5AC377}" destId="{07996609-B336-493D-B2EA-A826C072A7F2}" srcOrd="0" destOrd="0" presId="urn:microsoft.com/office/officeart/2005/8/layout/orgChart1"/>
    <dgm:cxn modelId="{F1E9A96E-5C1E-443A-8CA3-756BF8BEBA07}" srcId="{EF3F9E07-F323-4BAE-83FD-A444A71A4587}" destId="{BEF781CB-CC9E-47F9-8B70-A26E7AF38D22}" srcOrd="0" destOrd="0" parTransId="{33ED567E-2B0A-4EB5-9703-599DCBBD587E}" sibTransId="{AB39AD89-56F7-439D-8ECC-E9CC9AC63F8C}"/>
    <dgm:cxn modelId="{51326152-8F45-4535-B85C-9B834C9B4451}" type="presOf" srcId="{0142BD92-9EE9-42D0-81D4-9FFA61B780F4}" destId="{D034D2E7-6D46-4A82-B514-94D376B9082D}" srcOrd="0" destOrd="0" presId="urn:microsoft.com/office/officeart/2005/8/layout/orgChart1"/>
    <dgm:cxn modelId="{A8D52E55-A20A-45BE-93B1-147FE683BE2A}" srcId="{ED015C90-6B3B-4EE8-B46C-7115BFCF7910}" destId="{0142BD92-9EE9-42D0-81D4-9FFA61B780F4}" srcOrd="0" destOrd="0" parTransId="{5A995E4F-2A28-4E55-B6B2-95EDBEE36AA4}" sibTransId="{C6A613F2-A7B1-454F-91E1-D5EC79A226F1}"/>
    <dgm:cxn modelId="{93CC8876-AE52-45BA-AFE6-91E451ABA98F}" srcId="{BEF781CB-CC9E-47F9-8B70-A26E7AF38D22}" destId="{ED015C90-6B3B-4EE8-B46C-7115BFCF7910}" srcOrd="0" destOrd="0" parTransId="{70AB6DA3-8DC5-477C-A11F-69892C5AC377}" sibTransId="{3391E6FA-5648-43DA-B6F3-61D173BDBCF8}"/>
    <dgm:cxn modelId="{B4534085-87F0-49CB-96C8-E434513D2F83}" type="presOf" srcId="{ED015C90-6B3B-4EE8-B46C-7115BFCF7910}" destId="{51E60183-A4A2-4B7C-B8C8-69691D057B8B}" srcOrd="0" destOrd="0" presId="urn:microsoft.com/office/officeart/2005/8/layout/orgChart1"/>
    <dgm:cxn modelId="{B91222BB-FA0D-4374-A30B-BFE0A87A28A3}" type="presOf" srcId="{5A995E4F-2A28-4E55-B6B2-95EDBEE36AA4}" destId="{8AFB1EC1-7527-4266-92DD-534B4392DB32}" srcOrd="0" destOrd="0" presId="urn:microsoft.com/office/officeart/2005/8/layout/orgChart1"/>
    <dgm:cxn modelId="{FF8759CD-E654-49EA-A32B-22C27A560D31}" type="presOf" srcId="{ED015C90-6B3B-4EE8-B46C-7115BFCF7910}" destId="{CFB06522-66E8-4E7C-93DF-8BBE0E32EC1C}" srcOrd="1" destOrd="0" presId="urn:microsoft.com/office/officeart/2005/8/layout/orgChart1"/>
    <dgm:cxn modelId="{C23018D3-0548-430E-A146-E4DED36BA9B9}" type="presOf" srcId="{EF3F9E07-F323-4BAE-83FD-A444A71A4587}" destId="{B1D131BB-221B-45D9-919B-A20927B03117}" srcOrd="0" destOrd="0" presId="urn:microsoft.com/office/officeart/2005/8/layout/orgChart1"/>
    <dgm:cxn modelId="{B7BD96E6-D139-4686-893F-E75030ADAB80}" type="presOf" srcId="{BEF781CB-CC9E-47F9-8B70-A26E7AF38D22}" destId="{9FF85976-E21E-49D7-9209-670DCEF07F1D}" srcOrd="0" destOrd="0" presId="urn:microsoft.com/office/officeart/2005/8/layout/orgChart1"/>
    <dgm:cxn modelId="{C68AE6EB-4864-4EC5-8C49-78064E5F0A35}" type="presOf" srcId="{BEF781CB-CC9E-47F9-8B70-A26E7AF38D22}" destId="{DD593E44-7039-4C55-9BB3-B0BDA0245F75}" srcOrd="1" destOrd="0" presId="urn:microsoft.com/office/officeart/2005/8/layout/orgChart1"/>
    <dgm:cxn modelId="{A8542B13-FB20-4829-9938-8EAD3542D9B5}" type="presParOf" srcId="{B1D131BB-221B-45D9-919B-A20927B03117}" destId="{5083CD89-4ACC-4233-8D93-D5979DC13A3F}" srcOrd="0" destOrd="0" presId="urn:microsoft.com/office/officeart/2005/8/layout/orgChart1"/>
    <dgm:cxn modelId="{8DE4E1EC-562B-4D46-BF53-2CC6897295B8}" type="presParOf" srcId="{5083CD89-4ACC-4233-8D93-D5979DC13A3F}" destId="{B344DC9C-08D4-48F7-8838-A51F3580F3A7}" srcOrd="0" destOrd="0" presId="urn:microsoft.com/office/officeart/2005/8/layout/orgChart1"/>
    <dgm:cxn modelId="{152F39A2-FDF2-404B-83D2-C8CEE3467393}" type="presParOf" srcId="{B344DC9C-08D4-48F7-8838-A51F3580F3A7}" destId="{9FF85976-E21E-49D7-9209-670DCEF07F1D}" srcOrd="0" destOrd="0" presId="urn:microsoft.com/office/officeart/2005/8/layout/orgChart1"/>
    <dgm:cxn modelId="{07E2CBD7-A436-46E2-B7A7-A33DFA95CF50}" type="presParOf" srcId="{B344DC9C-08D4-48F7-8838-A51F3580F3A7}" destId="{DD593E44-7039-4C55-9BB3-B0BDA0245F75}" srcOrd="1" destOrd="0" presId="urn:microsoft.com/office/officeart/2005/8/layout/orgChart1"/>
    <dgm:cxn modelId="{401087E8-DA60-4711-A9A3-A7F9FBCB9167}" type="presParOf" srcId="{5083CD89-4ACC-4233-8D93-D5979DC13A3F}" destId="{D7B7B6EC-9295-4A1C-9D37-549D83419985}" srcOrd="1" destOrd="0" presId="urn:microsoft.com/office/officeart/2005/8/layout/orgChart1"/>
    <dgm:cxn modelId="{8BA8C74A-2BDB-4A50-8E0A-050329C927D0}" type="presParOf" srcId="{D7B7B6EC-9295-4A1C-9D37-549D83419985}" destId="{07996609-B336-493D-B2EA-A826C072A7F2}" srcOrd="0" destOrd="0" presId="urn:microsoft.com/office/officeart/2005/8/layout/orgChart1"/>
    <dgm:cxn modelId="{7C51405D-E779-4A17-A4F9-6ED5B27F82B4}" type="presParOf" srcId="{D7B7B6EC-9295-4A1C-9D37-549D83419985}" destId="{C9E2FEC8-6D82-4438-A28C-3F2D70DC0626}" srcOrd="1" destOrd="0" presId="urn:microsoft.com/office/officeart/2005/8/layout/orgChart1"/>
    <dgm:cxn modelId="{FF481FA8-6078-4B09-BB66-29BA9FAEF79D}" type="presParOf" srcId="{C9E2FEC8-6D82-4438-A28C-3F2D70DC0626}" destId="{39DBF8B0-D527-4F99-A9ED-70F73073B0BD}" srcOrd="0" destOrd="0" presId="urn:microsoft.com/office/officeart/2005/8/layout/orgChart1"/>
    <dgm:cxn modelId="{19C90281-4DC8-43FD-913C-9DBBFD3CF786}" type="presParOf" srcId="{39DBF8B0-D527-4F99-A9ED-70F73073B0BD}" destId="{51E60183-A4A2-4B7C-B8C8-69691D057B8B}" srcOrd="0" destOrd="0" presId="urn:microsoft.com/office/officeart/2005/8/layout/orgChart1"/>
    <dgm:cxn modelId="{A7FB0EC0-6CC7-4F25-8C75-76A5B04E037F}" type="presParOf" srcId="{39DBF8B0-D527-4F99-A9ED-70F73073B0BD}" destId="{CFB06522-66E8-4E7C-93DF-8BBE0E32EC1C}" srcOrd="1" destOrd="0" presId="urn:microsoft.com/office/officeart/2005/8/layout/orgChart1"/>
    <dgm:cxn modelId="{878B3496-3C80-4A85-83ED-08950A6E1E0A}" type="presParOf" srcId="{C9E2FEC8-6D82-4438-A28C-3F2D70DC0626}" destId="{AF32FEBB-382F-451E-99E1-C2133EF78993}" srcOrd="1" destOrd="0" presId="urn:microsoft.com/office/officeart/2005/8/layout/orgChart1"/>
    <dgm:cxn modelId="{AA8A7B99-D155-413E-B1A2-70892EF85227}" type="presParOf" srcId="{AF32FEBB-382F-451E-99E1-C2133EF78993}" destId="{8AFB1EC1-7527-4266-92DD-534B4392DB32}" srcOrd="0" destOrd="0" presId="urn:microsoft.com/office/officeart/2005/8/layout/orgChart1"/>
    <dgm:cxn modelId="{03F3ED95-253E-4E93-BC93-16942B62A22D}" type="presParOf" srcId="{AF32FEBB-382F-451E-99E1-C2133EF78993}" destId="{15BBC667-B888-4373-951B-D46BD3DFAE3D}" srcOrd="1" destOrd="0" presId="urn:microsoft.com/office/officeart/2005/8/layout/orgChart1"/>
    <dgm:cxn modelId="{CA04D566-4355-4FB3-82C9-56F5F41F6A44}" type="presParOf" srcId="{15BBC667-B888-4373-951B-D46BD3DFAE3D}" destId="{DB9DB68C-AF7A-4469-8A2E-12CAD5D025C3}" srcOrd="0" destOrd="0" presId="urn:microsoft.com/office/officeart/2005/8/layout/orgChart1"/>
    <dgm:cxn modelId="{951ECA2F-498B-45BF-BB1C-99C57FEE23A9}" type="presParOf" srcId="{DB9DB68C-AF7A-4469-8A2E-12CAD5D025C3}" destId="{D034D2E7-6D46-4A82-B514-94D376B9082D}" srcOrd="0" destOrd="0" presId="urn:microsoft.com/office/officeart/2005/8/layout/orgChart1"/>
    <dgm:cxn modelId="{C6D4B6C9-A273-49DC-8374-757DE3DB7C90}" type="presParOf" srcId="{DB9DB68C-AF7A-4469-8A2E-12CAD5D025C3}" destId="{CC724978-A275-4F06-944B-25125B2B6950}" srcOrd="1" destOrd="0" presId="urn:microsoft.com/office/officeart/2005/8/layout/orgChart1"/>
    <dgm:cxn modelId="{341FB86C-49A5-4B92-BFD1-6213517532DB}" type="presParOf" srcId="{15BBC667-B888-4373-951B-D46BD3DFAE3D}" destId="{2EF7BC53-CB74-4A02-9DBB-B5C3FA1E97F9}" srcOrd="1" destOrd="0" presId="urn:microsoft.com/office/officeart/2005/8/layout/orgChart1"/>
    <dgm:cxn modelId="{0BF7B8EF-CFB5-43D4-A231-11E9DD2AD362}" type="presParOf" srcId="{15BBC667-B888-4373-951B-D46BD3DFAE3D}" destId="{722BD630-ECB1-4A2E-A7BF-C0A6B4F17253}" srcOrd="2" destOrd="0" presId="urn:microsoft.com/office/officeart/2005/8/layout/orgChart1"/>
    <dgm:cxn modelId="{66A02D1E-5829-48CF-9D6A-4192000C1CA0}" type="presParOf" srcId="{C9E2FEC8-6D82-4438-A28C-3F2D70DC0626}" destId="{EF5A7F8F-929B-4CCD-BAC9-8E1C145ADE8D}" srcOrd="2" destOrd="0" presId="urn:microsoft.com/office/officeart/2005/8/layout/orgChart1"/>
    <dgm:cxn modelId="{8DD3FC1C-930E-43B3-A9CF-165744F5B1F5}" type="presParOf" srcId="{5083CD89-4ACC-4233-8D93-D5979DC13A3F}" destId="{CE8B4C38-52E2-40B1-9733-23B8597CBAEB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18541D70-9226-4052-8653-AD71BD3A705E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C6532013-1103-4639-9E6E-095438AD4630}">
      <dgm:prSet phldrT="[Text]"/>
      <dgm:spPr>
        <a:solidFill>
          <a:srgbClr val="0C34FC"/>
        </a:solidFill>
      </dgm:spPr>
      <dgm:t>
        <a:bodyPr/>
        <a:lstStyle/>
        <a:p>
          <a:r>
            <a:rPr lang="en-US" b="1" dirty="0"/>
            <a:t>“Name” Full Shoot</a:t>
          </a:r>
        </a:p>
      </dgm:t>
    </dgm:pt>
    <dgm:pt modelId="{CFF920B4-1951-45AA-824D-0F034D180EB4}" type="parTrans" cxnId="{55B23DBC-C4E6-4604-9232-CB2FF00F9ACF}">
      <dgm:prSet/>
      <dgm:spPr/>
      <dgm:t>
        <a:bodyPr/>
        <a:lstStyle/>
        <a:p>
          <a:endParaRPr lang="en-US"/>
        </a:p>
      </dgm:t>
    </dgm:pt>
    <dgm:pt modelId="{F40B4182-5160-4311-8572-ACDD2A6B79AD}" type="sibTrans" cxnId="{55B23DBC-C4E6-4604-9232-CB2FF00F9ACF}">
      <dgm:prSet/>
      <dgm:spPr/>
      <dgm:t>
        <a:bodyPr/>
        <a:lstStyle/>
        <a:p>
          <a:endParaRPr lang="en-US"/>
        </a:p>
      </dgm:t>
    </dgm:pt>
    <dgm:pt modelId="{EE591B93-F3AD-427A-8845-ABC79861ABE2}">
      <dgm:prSet phldrT="[Text]"/>
      <dgm:spPr>
        <a:solidFill>
          <a:srgbClr val="0C34FC"/>
        </a:solidFill>
      </dgm:spPr>
      <dgm:t>
        <a:bodyPr/>
        <a:lstStyle/>
        <a:p>
          <a:r>
            <a:rPr lang="en-US" b="1" dirty="0"/>
            <a:t>Decision Time</a:t>
          </a:r>
        </a:p>
      </dgm:t>
    </dgm:pt>
    <dgm:pt modelId="{6CBE1A84-9356-4AFC-BF5F-501E4153A93D}" type="parTrans" cxnId="{48CA6A6D-60E3-45FE-AFE1-DED12596F5C8}">
      <dgm:prSet/>
      <dgm:spPr/>
      <dgm:t>
        <a:bodyPr/>
        <a:lstStyle/>
        <a:p>
          <a:endParaRPr lang="en-US"/>
        </a:p>
      </dgm:t>
    </dgm:pt>
    <dgm:pt modelId="{E3995815-FF0F-45A2-B082-05D0A8360A23}" type="sibTrans" cxnId="{48CA6A6D-60E3-45FE-AFE1-DED12596F5C8}">
      <dgm:prSet/>
      <dgm:spPr/>
      <dgm:t>
        <a:bodyPr/>
        <a:lstStyle/>
        <a:p>
          <a:endParaRPr lang="en-US"/>
        </a:p>
      </dgm:t>
    </dgm:pt>
    <dgm:pt modelId="{B6E8E783-7B6B-4BC6-99D8-9831183160FB}">
      <dgm:prSet phldrT="[Text]"/>
      <dgm:spPr>
        <a:solidFill>
          <a:srgbClr val="0C34FC"/>
        </a:solidFill>
      </dgm:spPr>
      <dgm:t>
        <a:bodyPr/>
        <a:lstStyle/>
        <a:p>
          <a:r>
            <a:rPr lang="en-US" b="1" dirty="0"/>
            <a:t>Folder Parallelism</a:t>
          </a:r>
        </a:p>
      </dgm:t>
    </dgm:pt>
    <dgm:pt modelId="{7E4D4405-7B42-48B2-BA1D-10D4622BCBC9}" type="parTrans" cxnId="{E1C63AA1-6F31-404F-9143-A6DB5DE4ED92}">
      <dgm:prSet/>
      <dgm:spPr/>
      <dgm:t>
        <a:bodyPr/>
        <a:lstStyle/>
        <a:p>
          <a:endParaRPr lang="en-US"/>
        </a:p>
      </dgm:t>
    </dgm:pt>
    <dgm:pt modelId="{B0BAC712-2D8B-473A-8872-B81ADD038A0B}" type="sibTrans" cxnId="{E1C63AA1-6F31-404F-9143-A6DB5DE4ED92}">
      <dgm:prSet/>
      <dgm:spPr/>
      <dgm:t>
        <a:bodyPr/>
        <a:lstStyle/>
        <a:p>
          <a:endParaRPr lang="en-US"/>
        </a:p>
      </dgm:t>
    </dgm:pt>
    <dgm:pt modelId="{D3974D71-4223-48E5-90A3-6F30D055FE1C}">
      <dgm:prSet phldrT="[Text]"/>
      <dgm:spPr>
        <a:solidFill>
          <a:srgbClr val="0C34FC"/>
        </a:solidFill>
      </dgm:spPr>
      <dgm:t>
        <a:bodyPr/>
        <a:lstStyle/>
        <a:p>
          <a:r>
            <a:rPr lang="en-US" b="1" dirty="0"/>
            <a:t>Collections – Parametric </a:t>
          </a:r>
        </a:p>
      </dgm:t>
    </dgm:pt>
    <dgm:pt modelId="{694FFFD1-6E55-4D9B-92A5-3B9560D257D1}" type="parTrans" cxnId="{24DBD823-5A11-41CE-AA71-BD2F0044C41C}">
      <dgm:prSet/>
      <dgm:spPr/>
      <dgm:t>
        <a:bodyPr/>
        <a:lstStyle/>
        <a:p>
          <a:endParaRPr lang="en-US"/>
        </a:p>
      </dgm:t>
    </dgm:pt>
    <dgm:pt modelId="{F8592C98-66A2-4147-A4DA-FC393F3066AE}" type="sibTrans" cxnId="{24DBD823-5A11-41CE-AA71-BD2F0044C41C}">
      <dgm:prSet/>
      <dgm:spPr/>
      <dgm:t>
        <a:bodyPr/>
        <a:lstStyle/>
        <a:p>
          <a:endParaRPr lang="en-US"/>
        </a:p>
      </dgm:t>
    </dgm:pt>
    <dgm:pt modelId="{A0B83EC1-B997-4F00-875D-058298144CA5}" type="pres">
      <dgm:prSet presAssocID="{18541D70-9226-4052-8653-AD71BD3A705E}" presName="linear" presStyleCnt="0">
        <dgm:presLayoutVars>
          <dgm:dir/>
          <dgm:animLvl val="lvl"/>
          <dgm:resizeHandles val="exact"/>
        </dgm:presLayoutVars>
      </dgm:prSet>
      <dgm:spPr/>
    </dgm:pt>
    <dgm:pt modelId="{4F63140F-E208-40A9-9D70-CF9E6EF821D5}" type="pres">
      <dgm:prSet presAssocID="{D3974D71-4223-48E5-90A3-6F30D055FE1C}" presName="parentLin" presStyleCnt="0"/>
      <dgm:spPr/>
    </dgm:pt>
    <dgm:pt modelId="{22971982-054C-4362-BA31-E5DD812F47E4}" type="pres">
      <dgm:prSet presAssocID="{D3974D71-4223-48E5-90A3-6F30D055FE1C}" presName="parentLeftMargin" presStyleLbl="node1" presStyleIdx="0" presStyleCnt="4"/>
      <dgm:spPr/>
    </dgm:pt>
    <dgm:pt modelId="{0B906FE2-B2D4-42C2-A156-455338F816C9}" type="pres">
      <dgm:prSet presAssocID="{D3974D71-4223-48E5-90A3-6F30D055FE1C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B0F1398C-8A65-4E5B-ACC4-8328AAD407BD}" type="pres">
      <dgm:prSet presAssocID="{D3974D71-4223-48E5-90A3-6F30D055FE1C}" presName="negativeSpace" presStyleCnt="0"/>
      <dgm:spPr/>
    </dgm:pt>
    <dgm:pt modelId="{ACE0AD6F-BA22-4DB1-8060-67389BABA381}" type="pres">
      <dgm:prSet presAssocID="{D3974D71-4223-48E5-90A3-6F30D055FE1C}" presName="childText" presStyleLbl="conFgAcc1" presStyleIdx="0" presStyleCnt="4">
        <dgm:presLayoutVars>
          <dgm:bulletEnabled val="1"/>
        </dgm:presLayoutVars>
      </dgm:prSet>
      <dgm:spPr/>
    </dgm:pt>
    <dgm:pt modelId="{659E9081-7901-431A-A342-C0E704BA9B5A}" type="pres">
      <dgm:prSet presAssocID="{F8592C98-66A2-4147-A4DA-FC393F3066AE}" presName="spaceBetweenRectangles" presStyleCnt="0"/>
      <dgm:spPr/>
    </dgm:pt>
    <dgm:pt modelId="{76FF818D-D630-444D-9281-1A250C6BE640}" type="pres">
      <dgm:prSet presAssocID="{B6E8E783-7B6B-4BC6-99D8-9831183160FB}" presName="parentLin" presStyleCnt="0"/>
      <dgm:spPr/>
    </dgm:pt>
    <dgm:pt modelId="{F99C7D47-339C-49AE-8DC2-FBCB21DA42C5}" type="pres">
      <dgm:prSet presAssocID="{B6E8E783-7B6B-4BC6-99D8-9831183160FB}" presName="parentLeftMargin" presStyleLbl="node1" presStyleIdx="0" presStyleCnt="4"/>
      <dgm:spPr/>
    </dgm:pt>
    <dgm:pt modelId="{A449A667-D547-4EB3-9FCF-FE4EC9A7CD42}" type="pres">
      <dgm:prSet presAssocID="{B6E8E783-7B6B-4BC6-99D8-9831183160FB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B20FBE41-19AE-4C7F-ABBC-DC91680CD3D8}" type="pres">
      <dgm:prSet presAssocID="{B6E8E783-7B6B-4BC6-99D8-9831183160FB}" presName="negativeSpace" presStyleCnt="0"/>
      <dgm:spPr/>
    </dgm:pt>
    <dgm:pt modelId="{D4781F4D-B791-49C0-B237-1A319840AB68}" type="pres">
      <dgm:prSet presAssocID="{B6E8E783-7B6B-4BC6-99D8-9831183160FB}" presName="childText" presStyleLbl="conFgAcc1" presStyleIdx="1" presStyleCnt="4">
        <dgm:presLayoutVars>
          <dgm:bulletEnabled val="1"/>
        </dgm:presLayoutVars>
      </dgm:prSet>
      <dgm:spPr/>
    </dgm:pt>
    <dgm:pt modelId="{118DAA01-5FA9-4996-8A93-B287D8384D38}" type="pres">
      <dgm:prSet presAssocID="{B0BAC712-2D8B-473A-8872-B81ADD038A0B}" presName="spaceBetweenRectangles" presStyleCnt="0"/>
      <dgm:spPr/>
    </dgm:pt>
    <dgm:pt modelId="{35F79B37-3B50-49B9-A021-AF49EF45FE12}" type="pres">
      <dgm:prSet presAssocID="{C6532013-1103-4639-9E6E-095438AD4630}" presName="parentLin" presStyleCnt="0"/>
      <dgm:spPr/>
    </dgm:pt>
    <dgm:pt modelId="{9B1FCA7D-E955-42B4-8CFA-03777D5EDDDD}" type="pres">
      <dgm:prSet presAssocID="{C6532013-1103-4639-9E6E-095438AD4630}" presName="parentLeftMargin" presStyleLbl="node1" presStyleIdx="1" presStyleCnt="4"/>
      <dgm:spPr/>
    </dgm:pt>
    <dgm:pt modelId="{C3250B08-45E1-460A-8F1B-FD7EB7C41124}" type="pres">
      <dgm:prSet presAssocID="{C6532013-1103-4639-9E6E-095438AD4630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31E40D05-663F-4FF9-BDA7-390D86B6C59F}" type="pres">
      <dgm:prSet presAssocID="{C6532013-1103-4639-9E6E-095438AD4630}" presName="negativeSpace" presStyleCnt="0"/>
      <dgm:spPr/>
    </dgm:pt>
    <dgm:pt modelId="{A4990608-F0E1-4394-8EE0-4A8B2923F4C3}" type="pres">
      <dgm:prSet presAssocID="{C6532013-1103-4639-9E6E-095438AD4630}" presName="childText" presStyleLbl="conFgAcc1" presStyleIdx="2" presStyleCnt="4">
        <dgm:presLayoutVars>
          <dgm:bulletEnabled val="1"/>
        </dgm:presLayoutVars>
      </dgm:prSet>
      <dgm:spPr/>
    </dgm:pt>
    <dgm:pt modelId="{C5994A6B-5D87-4045-BC02-881FF8867253}" type="pres">
      <dgm:prSet presAssocID="{F40B4182-5160-4311-8572-ACDD2A6B79AD}" presName="spaceBetweenRectangles" presStyleCnt="0"/>
      <dgm:spPr/>
    </dgm:pt>
    <dgm:pt modelId="{6F786F4D-6201-444F-9C2E-97E5007BDB34}" type="pres">
      <dgm:prSet presAssocID="{EE591B93-F3AD-427A-8845-ABC79861ABE2}" presName="parentLin" presStyleCnt="0"/>
      <dgm:spPr/>
    </dgm:pt>
    <dgm:pt modelId="{6C94D772-4F1A-4C21-9B83-D4484C1B2795}" type="pres">
      <dgm:prSet presAssocID="{EE591B93-F3AD-427A-8845-ABC79861ABE2}" presName="parentLeftMargin" presStyleLbl="node1" presStyleIdx="2" presStyleCnt="4"/>
      <dgm:spPr/>
    </dgm:pt>
    <dgm:pt modelId="{1A9CE398-7F76-48FC-8138-21768394C798}" type="pres">
      <dgm:prSet presAssocID="{EE591B93-F3AD-427A-8845-ABC79861ABE2}" presName="parentText" presStyleLbl="node1" presStyleIdx="3" presStyleCnt="4">
        <dgm:presLayoutVars>
          <dgm:chMax val="0"/>
          <dgm:bulletEnabled val="1"/>
        </dgm:presLayoutVars>
      </dgm:prSet>
      <dgm:spPr/>
    </dgm:pt>
    <dgm:pt modelId="{E73D0DB9-220C-4590-AA12-22DBEF63F35A}" type="pres">
      <dgm:prSet presAssocID="{EE591B93-F3AD-427A-8845-ABC79861ABE2}" presName="negativeSpace" presStyleCnt="0"/>
      <dgm:spPr/>
    </dgm:pt>
    <dgm:pt modelId="{77FFCD4C-3666-4E9A-BAA5-9389A38302E3}" type="pres">
      <dgm:prSet presAssocID="{EE591B93-F3AD-427A-8845-ABC79861ABE2}" presName="childText" presStyleLbl="conFgAcc1" presStyleIdx="3" presStyleCnt="4">
        <dgm:presLayoutVars>
          <dgm:bulletEnabled val="1"/>
        </dgm:presLayoutVars>
      </dgm:prSet>
      <dgm:spPr/>
    </dgm:pt>
  </dgm:ptLst>
  <dgm:cxnLst>
    <dgm:cxn modelId="{C7D59410-AB89-425B-B12A-84695AD41127}" type="presOf" srcId="{D3974D71-4223-48E5-90A3-6F30D055FE1C}" destId="{22971982-054C-4362-BA31-E5DD812F47E4}" srcOrd="0" destOrd="0" presId="urn:microsoft.com/office/officeart/2005/8/layout/list1"/>
    <dgm:cxn modelId="{24DBD823-5A11-41CE-AA71-BD2F0044C41C}" srcId="{18541D70-9226-4052-8653-AD71BD3A705E}" destId="{D3974D71-4223-48E5-90A3-6F30D055FE1C}" srcOrd="0" destOrd="0" parTransId="{694FFFD1-6E55-4D9B-92A5-3B9560D257D1}" sibTransId="{F8592C98-66A2-4147-A4DA-FC393F3066AE}"/>
    <dgm:cxn modelId="{8B697E38-5E33-4BCB-A035-68EAD8696F58}" type="presOf" srcId="{EE591B93-F3AD-427A-8845-ABC79861ABE2}" destId="{6C94D772-4F1A-4C21-9B83-D4484C1B2795}" srcOrd="0" destOrd="0" presId="urn:microsoft.com/office/officeart/2005/8/layout/list1"/>
    <dgm:cxn modelId="{9CD36646-C1E6-4D5C-8EF3-ED2C54440845}" type="presOf" srcId="{B6E8E783-7B6B-4BC6-99D8-9831183160FB}" destId="{F99C7D47-339C-49AE-8DC2-FBCB21DA42C5}" srcOrd="0" destOrd="0" presId="urn:microsoft.com/office/officeart/2005/8/layout/list1"/>
    <dgm:cxn modelId="{48CA6A6D-60E3-45FE-AFE1-DED12596F5C8}" srcId="{18541D70-9226-4052-8653-AD71BD3A705E}" destId="{EE591B93-F3AD-427A-8845-ABC79861ABE2}" srcOrd="3" destOrd="0" parTransId="{6CBE1A84-9356-4AFC-BF5F-501E4153A93D}" sibTransId="{E3995815-FF0F-45A2-B082-05D0A8360A23}"/>
    <dgm:cxn modelId="{E1C63AA1-6F31-404F-9143-A6DB5DE4ED92}" srcId="{18541D70-9226-4052-8653-AD71BD3A705E}" destId="{B6E8E783-7B6B-4BC6-99D8-9831183160FB}" srcOrd="1" destOrd="0" parTransId="{7E4D4405-7B42-48B2-BA1D-10D4622BCBC9}" sibTransId="{B0BAC712-2D8B-473A-8872-B81ADD038A0B}"/>
    <dgm:cxn modelId="{55B23DBC-C4E6-4604-9232-CB2FF00F9ACF}" srcId="{18541D70-9226-4052-8653-AD71BD3A705E}" destId="{C6532013-1103-4639-9E6E-095438AD4630}" srcOrd="2" destOrd="0" parTransId="{CFF920B4-1951-45AA-824D-0F034D180EB4}" sibTransId="{F40B4182-5160-4311-8572-ACDD2A6B79AD}"/>
    <dgm:cxn modelId="{291FD5CF-18EC-4E76-BAA3-69CBFE3B6F1C}" type="presOf" srcId="{EE591B93-F3AD-427A-8845-ABC79861ABE2}" destId="{1A9CE398-7F76-48FC-8138-21768394C798}" srcOrd="1" destOrd="0" presId="urn:microsoft.com/office/officeart/2005/8/layout/list1"/>
    <dgm:cxn modelId="{997670D0-6304-4AF5-8E5B-0C7E7CA24659}" type="presOf" srcId="{C6532013-1103-4639-9E6E-095438AD4630}" destId="{C3250B08-45E1-460A-8F1B-FD7EB7C41124}" srcOrd="1" destOrd="0" presId="urn:microsoft.com/office/officeart/2005/8/layout/list1"/>
    <dgm:cxn modelId="{8BFDFCD1-ECBF-4727-A8D6-7EDB308E2894}" type="presOf" srcId="{18541D70-9226-4052-8653-AD71BD3A705E}" destId="{A0B83EC1-B997-4F00-875D-058298144CA5}" srcOrd="0" destOrd="0" presId="urn:microsoft.com/office/officeart/2005/8/layout/list1"/>
    <dgm:cxn modelId="{FEE1C9D5-C677-4456-B9F0-D48B896244EF}" type="presOf" srcId="{C6532013-1103-4639-9E6E-095438AD4630}" destId="{9B1FCA7D-E955-42B4-8CFA-03777D5EDDDD}" srcOrd="0" destOrd="0" presId="urn:microsoft.com/office/officeart/2005/8/layout/list1"/>
    <dgm:cxn modelId="{A19207E6-51EB-4BF6-8693-E82D3241A504}" type="presOf" srcId="{B6E8E783-7B6B-4BC6-99D8-9831183160FB}" destId="{A449A667-D547-4EB3-9FCF-FE4EC9A7CD42}" srcOrd="1" destOrd="0" presId="urn:microsoft.com/office/officeart/2005/8/layout/list1"/>
    <dgm:cxn modelId="{EDE5BAFA-2EEE-47CC-B02F-BF94384C32C0}" type="presOf" srcId="{D3974D71-4223-48E5-90A3-6F30D055FE1C}" destId="{0B906FE2-B2D4-42C2-A156-455338F816C9}" srcOrd="1" destOrd="0" presId="urn:microsoft.com/office/officeart/2005/8/layout/list1"/>
    <dgm:cxn modelId="{9835962E-04C0-45AF-A614-922491EEEE42}" type="presParOf" srcId="{A0B83EC1-B997-4F00-875D-058298144CA5}" destId="{4F63140F-E208-40A9-9D70-CF9E6EF821D5}" srcOrd="0" destOrd="0" presId="urn:microsoft.com/office/officeart/2005/8/layout/list1"/>
    <dgm:cxn modelId="{CBA289FC-3631-4B3B-A7C6-21A1899D0FB5}" type="presParOf" srcId="{4F63140F-E208-40A9-9D70-CF9E6EF821D5}" destId="{22971982-054C-4362-BA31-E5DD812F47E4}" srcOrd="0" destOrd="0" presId="urn:microsoft.com/office/officeart/2005/8/layout/list1"/>
    <dgm:cxn modelId="{6FDAC599-B5BC-49D8-9F99-4FE2D6AC6683}" type="presParOf" srcId="{4F63140F-E208-40A9-9D70-CF9E6EF821D5}" destId="{0B906FE2-B2D4-42C2-A156-455338F816C9}" srcOrd="1" destOrd="0" presId="urn:microsoft.com/office/officeart/2005/8/layout/list1"/>
    <dgm:cxn modelId="{2590BDF0-E0C0-48D8-AC50-DCDCB031CED2}" type="presParOf" srcId="{A0B83EC1-B997-4F00-875D-058298144CA5}" destId="{B0F1398C-8A65-4E5B-ACC4-8328AAD407BD}" srcOrd="1" destOrd="0" presId="urn:microsoft.com/office/officeart/2005/8/layout/list1"/>
    <dgm:cxn modelId="{B3BB113C-D16D-4C56-A95F-211BDF9E9698}" type="presParOf" srcId="{A0B83EC1-B997-4F00-875D-058298144CA5}" destId="{ACE0AD6F-BA22-4DB1-8060-67389BABA381}" srcOrd="2" destOrd="0" presId="urn:microsoft.com/office/officeart/2005/8/layout/list1"/>
    <dgm:cxn modelId="{699A41D8-2525-4DF3-A139-A9E7CF39A72F}" type="presParOf" srcId="{A0B83EC1-B997-4F00-875D-058298144CA5}" destId="{659E9081-7901-431A-A342-C0E704BA9B5A}" srcOrd="3" destOrd="0" presId="urn:microsoft.com/office/officeart/2005/8/layout/list1"/>
    <dgm:cxn modelId="{961C52E8-2670-4C7D-8379-4638A31E2CA6}" type="presParOf" srcId="{A0B83EC1-B997-4F00-875D-058298144CA5}" destId="{76FF818D-D630-444D-9281-1A250C6BE640}" srcOrd="4" destOrd="0" presId="urn:microsoft.com/office/officeart/2005/8/layout/list1"/>
    <dgm:cxn modelId="{6DE894AC-BE5A-4913-AFD8-6B33222DC41A}" type="presParOf" srcId="{76FF818D-D630-444D-9281-1A250C6BE640}" destId="{F99C7D47-339C-49AE-8DC2-FBCB21DA42C5}" srcOrd="0" destOrd="0" presId="urn:microsoft.com/office/officeart/2005/8/layout/list1"/>
    <dgm:cxn modelId="{B0F9B38E-9932-4C3E-B9D5-212CAA32FF70}" type="presParOf" srcId="{76FF818D-D630-444D-9281-1A250C6BE640}" destId="{A449A667-D547-4EB3-9FCF-FE4EC9A7CD42}" srcOrd="1" destOrd="0" presId="urn:microsoft.com/office/officeart/2005/8/layout/list1"/>
    <dgm:cxn modelId="{0BCE5660-23BD-4E51-A14D-9003DA2B4DA1}" type="presParOf" srcId="{A0B83EC1-B997-4F00-875D-058298144CA5}" destId="{B20FBE41-19AE-4C7F-ABBC-DC91680CD3D8}" srcOrd="5" destOrd="0" presId="urn:microsoft.com/office/officeart/2005/8/layout/list1"/>
    <dgm:cxn modelId="{16CA5ACD-B323-40DC-B529-9C0545F3E63F}" type="presParOf" srcId="{A0B83EC1-B997-4F00-875D-058298144CA5}" destId="{D4781F4D-B791-49C0-B237-1A319840AB68}" srcOrd="6" destOrd="0" presId="urn:microsoft.com/office/officeart/2005/8/layout/list1"/>
    <dgm:cxn modelId="{5C9C9CEE-4944-4C7D-8E0D-E50B849190CF}" type="presParOf" srcId="{A0B83EC1-B997-4F00-875D-058298144CA5}" destId="{118DAA01-5FA9-4996-8A93-B287D8384D38}" srcOrd="7" destOrd="0" presId="urn:microsoft.com/office/officeart/2005/8/layout/list1"/>
    <dgm:cxn modelId="{B071B7D9-7A7F-4B35-85A8-D92F932DCA0C}" type="presParOf" srcId="{A0B83EC1-B997-4F00-875D-058298144CA5}" destId="{35F79B37-3B50-49B9-A021-AF49EF45FE12}" srcOrd="8" destOrd="0" presId="urn:microsoft.com/office/officeart/2005/8/layout/list1"/>
    <dgm:cxn modelId="{5A3A483B-80DE-4FD0-84BC-4B26D3D2B540}" type="presParOf" srcId="{35F79B37-3B50-49B9-A021-AF49EF45FE12}" destId="{9B1FCA7D-E955-42B4-8CFA-03777D5EDDDD}" srcOrd="0" destOrd="0" presId="urn:microsoft.com/office/officeart/2005/8/layout/list1"/>
    <dgm:cxn modelId="{530166F1-E58E-480F-8C58-8FAA3645BCDA}" type="presParOf" srcId="{35F79B37-3B50-49B9-A021-AF49EF45FE12}" destId="{C3250B08-45E1-460A-8F1B-FD7EB7C41124}" srcOrd="1" destOrd="0" presId="urn:microsoft.com/office/officeart/2005/8/layout/list1"/>
    <dgm:cxn modelId="{1B614813-8208-4207-BD69-FF17985D0A09}" type="presParOf" srcId="{A0B83EC1-B997-4F00-875D-058298144CA5}" destId="{31E40D05-663F-4FF9-BDA7-390D86B6C59F}" srcOrd="9" destOrd="0" presId="urn:microsoft.com/office/officeart/2005/8/layout/list1"/>
    <dgm:cxn modelId="{5EB17ED5-1523-4FFE-897E-EA4F553E8173}" type="presParOf" srcId="{A0B83EC1-B997-4F00-875D-058298144CA5}" destId="{A4990608-F0E1-4394-8EE0-4A8B2923F4C3}" srcOrd="10" destOrd="0" presId="urn:microsoft.com/office/officeart/2005/8/layout/list1"/>
    <dgm:cxn modelId="{232400BA-E35D-421D-875B-08FF5E1EAEBB}" type="presParOf" srcId="{A0B83EC1-B997-4F00-875D-058298144CA5}" destId="{C5994A6B-5D87-4045-BC02-881FF8867253}" srcOrd="11" destOrd="0" presId="urn:microsoft.com/office/officeart/2005/8/layout/list1"/>
    <dgm:cxn modelId="{F4DED6B9-F7E0-41DC-BD08-9B98E1007C60}" type="presParOf" srcId="{A0B83EC1-B997-4F00-875D-058298144CA5}" destId="{6F786F4D-6201-444F-9C2E-97E5007BDB34}" srcOrd="12" destOrd="0" presId="urn:microsoft.com/office/officeart/2005/8/layout/list1"/>
    <dgm:cxn modelId="{E47C2DD8-65C4-43FF-A134-D8A8CE4E59B8}" type="presParOf" srcId="{6F786F4D-6201-444F-9C2E-97E5007BDB34}" destId="{6C94D772-4F1A-4C21-9B83-D4484C1B2795}" srcOrd="0" destOrd="0" presId="urn:microsoft.com/office/officeart/2005/8/layout/list1"/>
    <dgm:cxn modelId="{58F87062-351E-4BDE-864C-A8AA7786C336}" type="presParOf" srcId="{6F786F4D-6201-444F-9C2E-97E5007BDB34}" destId="{1A9CE398-7F76-48FC-8138-21768394C798}" srcOrd="1" destOrd="0" presId="urn:microsoft.com/office/officeart/2005/8/layout/list1"/>
    <dgm:cxn modelId="{D6252DDE-76CF-4674-BED8-DAA2436DD71F}" type="presParOf" srcId="{A0B83EC1-B997-4F00-875D-058298144CA5}" destId="{E73D0DB9-220C-4590-AA12-22DBEF63F35A}" srcOrd="13" destOrd="0" presId="urn:microsoft.com/office/officeart/2005/8/layout/list1"/>
    <dgm:cxn modelId="{D1B163D3-F019-4EDE-972E-D01B76CFACCB}" type="presParOf" srcId="{A0B83EC1-B997-4F00-875D-058298144CA5}" destId="{77FFCD4C-3666-4E9A-BAA5-9389A38302E3}" srcOrd="14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18541D70-9226-4052-8653-AD71BD3A705E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C6532013-1103-4639-9E6E-095438AD4630}">
      <dgm:prSet phldrT="[Text]"/>
      <dgm:spPr>
        <a:solidFill>
          <a:srgbClr val="0C34FC"/>
        </a:solidFill>
      </dgm:spPr>
      <dgm:t>
        <a:bodyPr/>
        <a:lstStyle/>
        <a:p>
          <a:r>
            <a:rPr lang="en-US" b="1" dirty="0"/>
            <a:t>Backup to The Cloud (Recommended)</a:t>
          </a:r>
        </a:p>
      </dgm:t>
    </dgm:pt>
    <dgm:pt modelId="{CFF920B4-1951-45AA-824D-0F034D180EB4}" type="parTrans" cxnId="{55B23DBC-C4E6-4604-9232-CB2FF00F9ACF}">
      <dgm:prSet/>
      <dgm:spPr/>
      <dgm:t>
        <a:bodyPr/>
        <a:lstStyle/>
        <a:p>
          <a:endParaRPr lang="en-US"/>
        </a:p>
      </dgm:t>
    </dgm:pt>
    <dgm:pt modelId="{F40B4182-5160-4311-8572-ACDD2A6B79AD}" type="sibTrans" cxnId="{55B23DBC-C4E6-4604-9232-CB2FF00F9ACF}">
      <dgm:prSet/>
      <dgm:spPr/>
      <dgm:t>
        <a:bodyPr/>
        <a:lstStyle/>
        <a:p>
          <a:endParaRPr lang="en-US"/>
        </a:p>
      </dgm:t>
    </dgm:pt>
    <dgm:pt modelId="{B6E8E783-7B6B-4BC6-99D8-9831183160FB}">
      <dgm:prSet phldrT="[Text]"/>
      <dgm:spPr>
        <a:solidFill>
          <a:srgbClr val="0C34FC"/>
        </a:solidFill>
      </dgm:spPr>
      <dgm:t>
        <a:bodyPr/>
        <a:lstStyle/>
        <a:p>
          <a:r>
            <a:rPr lang="en-US" b="1" dirty="0"/>
            <a:t>Backup to Other Drives (Recommended)</a:t>
          </a:r>
        </a:p>
      </dgm:t>
    </dgm:pt>
    <dgm:pt modelId="{7E4D4405-7B42-48B2-BA1D-10D4622BCBC9}" type="parTrans" cxnId="{E1C63AA1-6F31-404F-9143-A6DB5DE4ED92}">
      <dgm:prSet/>
      <dgm:spPr/>
      <dgm:t>
        <a:bodyPr/>
        <a:lstStyle/>
        <a:p>
          <a:endParaRPr lang="en-US"/>
        </a:p>
      </dgm:t>
    </dgm:pt>
    <dgm:pt modelId="{B0BAC712-2D8B-473A-8872-B81ADD038A0B}" type="sibTrans" cxnId="{E1C63AA1-6F31-404F-9143-A6DB5DE4ED92}">
      <dgm:prSet/>
      <dgm:spPr/>
      <dgm:t>
        <a:bodyPr/>
        <a:lstStyle/>
        <a:p>
          <a:endParaRPr lang="en-US"/>
        </a:p>
      </dgm:t>
    </dgm:pt>
    <dgm:pt modelId="{D3974D71-4223-48E5-90A3-6F30D055FE1C}">
      <dgm:prSet phldrT="[Text]"/>
      <dgm:spPr>
        <a:solidFill>
          <a:srgbClr val="0C34FC"/>
        </a:solidFill>
      </dgm:spPr>
      <dgm:t>
        <a:bodyPr/>
        <a:lstStyle/>
        <a:p>
          <a:r>
            <a:rPr lang="en-US" b="1" dirty="0"/>
            <a:t>Images Always Exist 2 Places – At Least!</a:t>
          </a:r>
        </a:p>
      </dgm:t>
    </dgm:pt>
    <dgm:pt modelId="{694FFFD1-6E55-4D9B-92A5-3B9560D257D1}" type="parTrans" cxnId="{24DBD823-5A11-41CE-AA71-BD2F0044C41C}">
      <dgm:prSet/>
      <dgm:spPr/>
      <dgm:t>
        <a:bodyPr/>
        <a:lstStyle/>
        <a:p>
          <a:endParaRPr lang="en-US"/>
        </a:p>
      </dgm:t>
    </dgm:pt>
    <dgm:pt modelId="{F8592C98-66A2-4147-A4DA-FC393F3066AE}" type="sibTrans" cxnId="{24DBD823-5A11-41CE-AA71-BD2F0044C41C}">
      <dgm:prSet/>
      <dgm:spPr/>
      <dgm:t>
        <a:bodyPr/>
        <a:lstStyle/>
        <a:p>
          <a:endParaRPr lang="en-US"/>
        </a:p>
      </dgm:t>
    </dgm:pt>
    <dgm:pt modelId="{A0B83EC1-B997-4F00-875D-058298144CA5}" type="pres">
      <dgm:prSet presAssocID="{18541D70-9226-4052-8653-AD71BD3A705E}" presName="linear" presStyleCnt="0">
        <dgm:presLayoutVars>
          <dgm:dir/>
          <dgm:animLvl val="lvl"/>
          <dgm:resizeHandles val="exact"/>
        </dgm:presLayoutVars>
      </dgm:prSet>
      <dgm:spPr/>
    </dgm:pt>
    <dgm:pt modelId="{4F63140F-E208-40A9-9D70-CF9E6EF821D5}" type="pres">
      <dgm:prSet presAssocID="{D3974D71-4223-48E5-90A3-6F30D055FE1C}" presName="parentLin" presStyleCnt="0"/>
      <dgm:spPr/>
    </dgm:pt>
    <dgm:pt modelId="{22971982-054C-4362-BA31-E5DD812F47E4}" type="pres">
      <dgm:prSet presAssocID="{D3974D71-4223-48E5-90A3-6F30D055FE1C}" presName="parentLeftMargin" presStyleLbl="node1" presStyleIdx="0" presStyleCnt="3"/>
      <dgm:spPr/>
    </dgm:pt>
    <dgm:pt modelId="{0B906FE2-B2D4-42C2-A156-455338F816C9}" type="pres">
      <dgm:prSet presAssocID="{D3974D71-4223-48E5-90A3-6F30D055FE1C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B0F1398C-8A65-4E5B-ACC4-8328AAD407BD}" type="pres">
      <dgm:prSet presAssocID="{D3974D71-4223-48E5-90A3-6F30D055FE1C}" presName="negativeSpace" presStyleCnt="0"/>
      <dgm:spPr/>
    </dgm:pt>
    <dgm:pt modelId="{ACE0AD6F-BA22-4DB1-8060-67389BABA381}" type="pres">
      <dgm:prSet presAssocID="{D3974D71-4223-48E5-90A3-6F30D055FE1C}" presName="childText" presStyleLbl="conFgAcc1" presStyleIdx="0" presStyleCnt="3">
        <dgm:presLayoutVars>
          <dgm:bulletEnabled val="1"/>
        </dgm:presLayoutVars>
      </dgm:prSet>
      <dgm:spPr/>
    </dgm:pt>
    <dgm:pt modelId="{659E9081-7901-431A-A342-C0E704BA9B5A}" type="pres">
      <dgm:prSet presAssocID="{F8592C98-66A2-4147-A4DA-FC393F3066AE}" presName="spaceBetweenRectangles" presStyleCnt="0"/>
      <dgm:spPr/>
    </dgm:pt>
    <dgm:pt modelId="{76FF818D-D630-444D-9281-1A250C6BE640}" type="pres">
      <dgm:prSet presAssocID="{B6E8E783-7B6B-4BC6-99D8-9831183160FB}" presName="parentLin" presStyleCnt="0"/>
      <dgm:spPr/>
    </dgm:pt>
    <dgm:pt modelId="{F99C7D47-339C-49AE-8DC2-FBCB21DA42C5}" type="pres">
      <dgm:prSet presAssocID="{B6E8E783-7B6B-4BC6-99D8-9831183160FB}" presName="parentLeftMargin" presStyleLbl="node1" presStyleIdx="0" presStyleCnt="3"/>
      <dgm:spPr/>
    </dgm:pt>
    <dgm:pt modelId="{A449A667-D547-4EB3-9FCF-FE4EC9A7CD42}" type="pres">
      <dgm:prSet presAssocID="{B6E8E783-7B6B-4BC6-99D8-9831183160FB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B20FBE41-19AE-4C7F-ABBC-DC91680CD3D8}" type="pres">
      <dgm:prSet presAssocID="{B6E8E783-7B6B-4BC6-99D8-9831183160FB}" presName="negativeSpace" presStyleCnt="0"/>
      <dgm:spPr/>
    </dgm:pt>
    <dgm:pt modelId="{D4781F4D-B791-49C0-B237-1A319840AB68}" type="pres">
      <dgm:prSet presAssocID="{B6E8E783-7B6B-4BC6-99D8-9831183160FB}" presName="childText" presStyleLbl="conFgAcc1" presStyleIdx="1" presStyleCnt="3">
        <dgm:presLayoutVars>
          <dgm:bulletEnabled val="1"/>
        </dgm:presLayoutVars>
      </dgm:prSet>
      <dgm:spPr/>
    </dgm:pt>
    <dgm:pt modelId="{118DAA01-5FA9-4996-8A93-B287D8384D38}" type="pres">
      <dgm:prSet presAssocID="{B0BAC712-2D8B-473A-8872-B81ADD038A0B}" presName="spaceBetweenRectangles" presStyleCnt="0"/>
      <dgm:spPr/>
    </dgm:pt>
    <dgm:pt modelId="{35F79B37-3B50-49B9-A021-AF49EF45FE12}" type="pres">
      <dgm:prSet presAssocID="{C6532013-1103-4639-9E6E-095438AD4630}" presName="parentLin" presStyleCnt="0"/>
      <dgm:spPr/>
    </dgm:pt>
    <dgm:pt modelId="{9B1FCA7D-E955-42B4-8CFA-03777D5EDDDD}" type="pres">
      <dgm:prSet presAssocID="{C6532013-1103-4639-9E6E-095438AD4630}" presName="parentLeftMargin" presStyleLbl="node1" presStyleIdx="1" presStyleCnt="3"/>
      <dgm:spPr/>
    </dgm:pt>
    <dgm:pt modelId="{C3250B08-45E1-460A-8F1B-FD7EB7C41124}" type="pres">
      <dgm:prSet presAssocID="{C6532013-1103-4639-9E6E-095438AD4630}" presName="parentText" presStyleLbl="node1" presStyleIdx="2" presStyleCnt="3">
        <dgm:presLayoutVars>
          <dgm:chMax val="0"/>
          <dgm:bulletEnabled val="1"/>
        </dgm:presLayoutVars>
      </dgm:prSet>
      <dgm:spPr/>
    </dgm:pt>
    <dgm:pt modelId="{31E40D05-663F-4FF9-BDA7-390D86B6C59F}" type="pres">
      <dgm:prSet presAssocID="{C6532013-1103-4639-9E6E-095438AD4630}" presName="negativeSpace" presStyleCnt="0"/>
      <dgm:spPr/>
    </dgm:pt>
    <dgm:pt modelId="{A4990608-F0E1-4394-8EE0-4A8B2923F4C3}" type="pres">
      <dgm:prSet presAssocID="{C6532013-1103-4639-9E6E-095438AD4630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C7D59410-AB89-425B-B12A-84695AD41127}" type="presOf" srcId="{D3974D71-4223-48E5-90A3-6F30D055FE1C}" destId="{22971982-054C-4362-BA31-E5DD812F47E4}" srcOrd="0" destOrd="0" presId="urn:microsoft.com/office/officeart/2005/8/layout/list1"/>
    <dgm:cxn modelId="{24DBD823-5A11-41CE-AA71-BD2F0044C41C}" srcId="{18541D70-9226-4052-8653-AD71BD3A705E}" destId="{D3974D71-4223-48E5-90A3-6F30D055FE1C}" srcOrd="0" destOrd="0" parTransId="{694FFFD1-6E55-4D9B-92A5-3B9560D257D1}" sibTransId="{F8592C98-66A2-4147-A4DA-FC393F3066AE}"/>
    <dgm:cxn modelId="{9CD36646-C1E6-4D5C-8EF3-ED2C54440845}" type="presOf" srcId="{B6E8E783-7B6B-4BC6-99D8-9831183160FB}" destId="{F99C7D47-339C-49AE-8DC2-FBCB21DA42C5}" srcOrd="0" destOrd="0" presId="urn:microsoft.com/office/officeart/2005/8/layout/list1"/>
    <dgm:cxn modelId="{E1C63AA1-6F31-404F-9143-A6DB5DE4ED92}" srcId="{18541D70-9226-4052-8653-AD71BD3A705E}" destId="{B6E8E783-7B6B-4BC6-99D8-9831183160FB}" srcOrd="1" destOrd="0" parTransId="{7E4D4405-7B42-48B2-BA1D-10D4622BCBC9}" sibTransId="{B0BAC712-2D8B-473A-8872-B81ADD038A0B}"/>
    <dgm:cxn modelId="{55B23DBC-C4E6-4604-9232-CB2FF00F9ACF}" srcId="{18541D70-9226-4052-8653-AD71BD3A705E}" destId="{C6532013-1103-4639-9E6E-095438AD4630}" srcOrd="2" destOrd="0" parTransId="{CFF920B4-1951-45AA-824D-0F034D180EB4}" sibTransId="{F40B4182-5160-4311-8572-ACDD2A6B79AD}"/>
    <dgm:cxn modelId="{997670D0-6304-4AF5-8E5B-0C7E7CA24659}" type="presOf" srcId="{C6532013-1103-4639-9E6E-095438AD4630}" destId="{C3250B08-45E1-460A-8F1B-FD7EB7C41124}" srcOrd="1" destOrd="0" presId="urn:microsoft.com/office/officeart/2005/8/layout/list1"/>
    <dgm:cxn modelId="{8BFDFCD1-ECBF-4727-A8D6-7EDB308E2894}" type="presOf" srcId="{18541D70-9226-4052-8653-AD71BD3A705E}" destId="{A0B83EC1-B997-4F00-875D-058298144CA5}" srcOrd="0" destOrd="0" presId="urn:microsoft.com/office/officeart/2005/8/layout/list1"/>
    <dgm:cxn modelId="{FEE1C9D5-C677-4456-B9F0-D48B896244EF}" type="presOf" srcId="{C6532013-1103-4639-9E6E-095438AD4630}" destId="{9B1FCA7D-E955-42B4-8CFA-03777D5EDDDD}" srcOrd="0" destOrd="0" presId="urn:microsoft.com/office/officeart/2005/8/layout/list1"/>
    <dgm:cxn modelId="{A19207E6-51EB-4BF6-8693-E82D3241A504}" type="presOf" srcId="{B6E8E783-7B6B-4BC6-99D8-9831183160FB}" destId="{A449A667-D547-4EB3-9FCF-FE4EC9A7CD42}" srcOrd="1" destOrd="0" presId="urn:microsoft.com/office/officeart/2005/8/layout/list1"/>
    <dgm:cxn modelId="{EDE5BAFA-2EEE-47CC-B02F-BF94384C32C0}" type="presOf" srcId="{D3974D71-4223-48E5-90A3-6F30D055FE1C}" destId="{0B906FE2-B2D4-42C2-A156-455338F816C9}" srcOrd="1" destOrd="0" presId="urn:microsoft.com/office/officeart/2005/8/layout/list1"/>
    <dgm:cxn modelId="{9835962E-04C0-45AF-A614-922491EEEE42}" type="presParOf" srcId="{A0B83EC1-B997-4F00-875D-058298144CA5}" destId="{4F63140F-E208-40A9-9D70-CF9E6EF821D5}" srcOrd="0" destOrd="0" presId="urn:microsoft.com/office/officeart/2005/8/layout/list1"/>
    <dgm:cxn modelId="{CBA289FC-3631-4B3B-A7C6-21A1899D0FB5}" type="presParOf" srcId="{4F63140F-E208-40A9-9D70-CF9E6EF821D5}" destId="{22971982-054C-4362-BA31-E5DD812F47E4}" srcOrd="0" destOrd="0" presId="urn:microsoft.com/office/officeart/2005/8/layout/list1"/>
    <dgm:cxn modelId="{6FDAC599-B5BC-49D8-9F99-4FE2D6AC6683}" type="presParOf" srcId="{4F63140F-E208-40A9-9D70-CF9E6EF821D5}" destId="{0B906FE2-B2D4-42C2-A156-455338F816C9}" srcOrd="1" destOrd="0" presId="urn:microsoft.com/office/officeart/2005/8/layout/list1"/>
    <dgm:cxn modelId="{2590BDF0-E0C0-48D8-AC50-DCDCB031CED2}" type="presParOf" srcId="{A0B83EC1-B997-4F00-875D-058298144CA5}" destId="{B0F1398C-8A65-4E5B-ACC4-8328AAD407BD}" srcOrd="1" destOrd="0" presId="urn:microsoft.com/office/officeart/2005/8/layout/list1"/>
    <dgm:cxn modelId="{B3BB113C-D16D-4C56-A95F-211BDF9E9698}" type="presParOf" srcId="{A0B83EC1-B997-4F00-875D-058298144CA5}" destId="{ACE0AD6F-BA22-4DB1-8060-67389BABA381}" srcOrd="2" destOrd="0" presId="urn:microsoft.com/office/officeart/2005/8/layout/list1"/>
    <dgm:cxn modelId="{699A41D8-2525-4DF3-A139-A9E7CF39A72F}" type="presParOf" srcId="{A0B83EC1-B997-4F00-875D-058298144CA5}" destId="{659E9081-7901-431A-A342-C0E704BA9B5A}" srcOrd="3" destOrd="0" presId="urn:microsoft.com/office/officeart/2005/8/layout/list1"/>
    <dgm:cxn modelId="{961C52E8-2670-4C7D-8379-4638A31E2CA6}" type="presParOf" srcId="{A0B83EC1-B997-4F00-875D-058298144CA5}" destId="{76FF818D-D630-444D-9281-1A250C6BE640}" srcOrd="4" destOrd="0" presId="urn:microsoft.com/office/officeart/2005/8/layout/list1"/>
    <dgm:cxn modelId="{6DE894AC-BE5A-4913-AFD8-6B33222DC41A}" type="presParOf" srcId="{76FF818D-D630-444D-9281-1A250C6BE640}" destId="{F99C7D47-339C-49AE-8DC2-FBCB21DA42C5}" srcOrd="0" destOrd="0" presId="urn:microsoft.com/office/officeart/2005/8/layout/list1"/>
    <dgm:cxn modelId="{B0F9B38E-9932-4C3E-B9D5-212CAA32FF70}" type="presParOf" srcId="{76FF818D-D630-444D-9281-1A250C6BE640}" destId="{A449A667-D547-4EB3-9FCF-FE4EC9A7CD42}" srcOrd="1" destOrd="0" presId="urn:microsoft.com/office/officeart/2005/8/layout/list1"/>
    <dgm:cxn modelId="{0BCE5660-23BD-4E51-A14D-9003DA2B4DA1}" type="presParOf" srcId="{A0B83EC1-B997-4F00-875D-058298144CA5}" destId="{B20FBE41-19AE-4C7F-ABBC-DC91680CD3D8}" srcOrd="5" destOrd="0" presId="urn:microsoft.com/office/officeart/2005/8/layout/list1"/>
    <dgm:cxn modelId="{16CA5ACD-B323-40DC-B529-9C0545F3E63F}" type="presParOf" srcId="{A0B83EC1-B997-4F00-875D-058298144CA5}" destId="{D4781F4D-B791-49C0-B237-1A319840AB68}" srcOrd="6" destOrd="0" presId="urn:microsoft.com/office/officeart/2005/8/layout/list1"/>
    <dgm:cxn modelId="{5C9C9CEE-4944-4C7D-8E0D-E50B849190CF}" type="presParOf" srcId="{A0B83EC1-B997-4F00-875D-058298144CA5}" destId="{118DAA01-5FA9-4996-8A93-B287D8384D38}" srcOrd="7" destOrd="0" presId="urn:microsoft.com/office/officeart/2005/8/layout/list1"/>
    <dgm:cxn modelId="{B071B7D9-7A7F-4B35-85A8-D92F932DCA0C}" type="presParOf" srcId="{A0B83EC1-B997-4F00-875D-058298144CA5}" destId="{35F79B37-3B50-49B9-A021-AF49EF45FE12}" srcOrd="8" destOrd="0" presId="urn:microsoft.com/office/officeart/2005/8/layout/list1"/>
    <dgm:cxn modelId="{5A3A483B-80DE-4FD0-84BC-4B26D3D2B540}" type="presParOf" srcId="{35F79B37-3B50-49B9-A021-AF49EF45FE12}" destId="{9B1FCA7D-E955-42B4-8CFA-03777D5EDDDD}" srcOrd="0" destOrd="0" presId="urn:microsoft.com/office/officeart/2005/8/layout/list1"/>
    <dgm:cxn modelId="{530166F1-E58E-480F-8C58-8FAA3645BCDA}" type="presParOf" srcId="{35F79B37-3B50-49B9-A021-AF49EF45FE12}" destId="{C3250B08-45E1-460A-8F1B-FD7EB7C41124}" srcOrd="1" destOrd="0" presId="urn:microsoft.com/office/officeart/2005/8/layout/list1"/>
    <dgm:cxn modelId="{1B614813-8208-4207-BD69-FF17985D0A09}" type="presParOf" srcId="{A0B83EC1-B997-4F00-875D-058298144CA5}" destId="{31E40D05-663F-4FF9-BDA7-390D86B6C59F}" srcOrd="9" destOrd="0" presId="urn:microsoft.com/office/officeart/2005/8/layout/list1"/>
    <dgm:cxn modelId="{5EB17ED5-1523-4FFE-897E-EA4F553E8173}" type="presParOf" srcId="{A0B83EC1-B997-4F00-875D-058298144CA5}" destId="{A4990608-F0E1-4394-8EE0-4A8B2923F4C3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5E6928A-6FEA-4CDD-BCD4-CD11B25731B9}">
      <dsp:nvSpPr>
        <dsp:cNvPr id="0" name=""/>
        <dsp:cNvSpPr/>
      </dsp:nvSpPr>
      <dsp:spPr>
        <a:xfrm rot="16200000">
          <a:off x="-1450950" y="1459772"/>
          <a:ext cx="4547605" cy="1628060"/>
        </a:xfrm>
        <a:prstGeom prst="flowChartManualOperation">
          <a:avLst/>
        </a:prstGeom>
        <a:solidFill>
          <a:srgbClr val="0C34FC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0" rIns="114300" bIns="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>
              <a:solidFill>
                <a:prstClr val="white"/>
              </a:solidFill>
              <a:latin typeface="Lucida Fax" panose="02060602050505020204" pitchFamily="18" charset="0"/>
              <a:ea typeface="+mn-ea"/>
              <a:cs typeface="+mn-cs"/>
            </a:rPr>
            <a:t>Check List</a:t>
          </a:r>
        </a:p>
      </dsp:txBody>
      <dsp:txXfrm rot="5400000">
        <a:off x="8822" y="909521"/>
        <a:ext cx="1628060" cy="2728563"/>
      </dsp:txXfrm>
    </dsp:sp>
    <dsp:sp modelId="{AB1272D2-DB6A-45CF-8837-15D50223BB98}">
      <dsp:nvSpPr>
        <dsp:cNvPr id="0" name=""/>
        <dsp:cNvSpPr/>
      </dsp:nvSpPr>
      <dsp:spPr>
        <a:xfrm rot="16200000">
          <a:off x="304522" y="1459772"/>
          <a:ext cx="4547605" cy="1628060"/>
        </a:xfrm>
        <a:prstGeom prst="flowChartManualOperation">
          <a:avLst/>
        </a:prstGeom>
        <a:solidFill>
          <a:srgbClr val="0C34FC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0" rIns="114300" bIns="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>
              <a:solidFill>
                <a:prstClr val="white"/>
              </a:solidFill>
              <a:latin typeface="Lucida Fax" panose="02060602050505020204" pitchFamily="18" charset="0"/>
              <a:ea typeface="+mn-ea"/>
              <a:cs typeface="+mn-cs"/>
            </a:rPr>
            <a:t>Culling</a:t>
          </a:r>
        </a:p>
      </dsp:txBody>
      <dsp:txXfrm rot="5400000">
        <a:off x="1764294" y="909521"/>
        <a:ext cx="1628060" cy="2728563"/>
      </dsp:txXfrm>
    </dsp:sp>
    <dsp:sp modelId="{7B5808B5-E1A6-48A0-98B5-A912B61A4517}">
      <dsp:nvSpPr>
        <dsp:cNvPr id="0" name=""/>
        <dsp:cNvSpPr/>
      </dsp:nvSpPr>
      <dsp:spPr>
        <a:xfrm rot="16200000">
          <a:off x="2049378" y="1459772"/>
          <a:ext cx="4547605" cy="1628060"/>
        </a:xfrm>
        <a:prstGeom prst="flowChartManualOperation">
          <a:avLst/>
        </a:prstGeom>
        <a:solidFill>
          <a:srgbClr val="0C34FC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0" rIns="114300" bIns="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>
              <a:solidFill>
                <a:prstClr val="white"/>
              </a:solidFill>
              <a:latin typeface="Lucida Fax" panose="02060602050505020204" pitchFamily="18" charset="0"/>
              <a:ea typeface="+mn-ea"/>
              <a:cs typeface="+mn-cs"/>
            </a:rPr>
            <a:t>Importing</a:t>
          </a:r>
        </a:p>
      </dsp:txBody>
      <dsp:txXfrm rot="5400000">
        <a:off x="3509150" y="909521"/>
        <a:ext cx="1628060" cy="2728563"/>
      </dsp:txXfrm>
    </dsp:sp>
    <dsp:sp modelId="{681E651D-FF61-4DE0-AD32-9726D1BC73D8}">
      <dsp:nvSpPr>
        <dsp:cNvPr id="0" name=""/>
        <dsp:cNvSpPr/>
      </dsp:nvSpPr>
      <dsp:spPr>
        <a:xfrm rot="16200000">
          <a:off x="3799544" y="1459772"/>
          <a:ext cx="4547605" cy="1628060"/>
        </a:xfrm>
        <a:prstGeom prst="flowChartManualOperation">
          <a:avLst/>
        </a:prstGeom>
        <a:solidFill>
          <a:srgbClr val="0C34FC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0" rIns="114300" bIns="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>
              <a:solidFill>
                <a:prstClr val="white"/>
              </a:solidFill>
              <a:latin typeface="Lucida Fax" panose="02060602050505020204" pitchFamily="18" charset="0"/>
              <a:ea typeface="+mn-ea"/>
              <a:cs typeface="+mn-cs"/>
            </a:rPr>
            <a:t>Collections</a:t>
          </a:r>
        </a:p>
      </dsp:txBody>
      <dsp:txXfrm rot="5400000">
        <a:off x="5259316" y="909521"/>
        <a:ext cx="1628060" cy="2728563"/>
      </dsp:txXfrm>
    </dsp:sp>
    <dsp:sp modelId="{020E8CBD-1EBA-4EED-9AF1-9D17BA3EABBA}">
      <dsp:nvSpPr>
        <dsp:cNvPr id="0" name=""/>
        <dsp:cNvSpPr/>
      </dsp:nvSpPr>
      <dsp:spPr>
        <a:xfrm rot="16200000">
          <a:off x="5549708" y="1459772"/>
          <a:ext cx="4547605" cy="1628060"/>
        </a:xfrm>
        <a:prstGeom prst="flowChartManualOperation">
          <a:avLst/>
        </a:prstGeom>
        <a:solidFill>
          <a:srgbClr val="0C34FC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0" rIns="114300" bIns="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>
              <a:solidFill>
                <a:prstClr val="white"/>
              </a:solidFill>
              <a:latin typeface="Lucida Fax" panose="02060602050505020204" pitchFamily="18" charset="0"/>
              <a:ea typeface="+mn-ea"/>
              <a:cs typeface="+mn-cs"/>
            </a:rPr>
            <a:t>Develop</a:t>
          </a:r>
          <a:r>
            <a:rPr lang="en-US" sz="2500" kern="1200" dirty="0"/>
            <a:t> </a:t>
          </a:r>
        </a:p>
      </dsp:txBody>
      <dsp:txXfrm rot="5400000">
        <a:off x="7009480" y="909521"/>
        <a:ext cx="1628060" cy="2728563"/>
      </dsp:txXfrm>
    </dsp:sp>
    <dsp:sp modelId="{38F1BA10-902A-4BE4-A715-4308F96C4E51}">
      <dsp:nvSpPr>
        <dsp:cNvPr id="0" name=""/>
        <dsp:cNvSpPr/>
      </dsp:nvSpPr>
      <dsp:spPr>
        <a:xfrm rot="16200000">
          <a:off x="7289259" y="1459772"/>
          <a:ext cx="4547605" cy="1628060"/>
        </a:xfrm>
        <a:prstGeom prst="flowChartManualOperation">
          <a:avLst/>
        </a:prstGeom>
        <a:solidFill>
          <a:srgbClr val="0C34FC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0" rIns="114300" bIns="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>
              <a:solidFill>
                <a:prstClr val="white"/>
              </a:solidFill>
              <a:latin typeface="Lucida Fax" panose="02060602050505020204" pitchFamily="18" charset="0"/>
              <a:ea typeface="+mn-ea"/>
              <a:cs typeface="+mn-cs"/>
            </a:rPr>
            <a:t>Export</a:t>
          </a:r>
        </a:p>
      </dsp:txBody>
      <dsp:txXfrm rot="5400000">
        <a:off x="8749031" y="909521"/>
        <a:ext cx="1628060" cy="2728563"/>
      </dsp:txXfrm>
    </dsp:sp>
    <dsp:sp modelId="{284378C3-6FC8-4453-A834-2D7D8BBA5E56}">
      <dsp:nvSpPr>
        <dsp:cNvPr id="0" name=""/>
        <dsp:cNvSpPr/>
      </dsp:nvSpPr>
      <dsp:spPr>
        <a:xfrm rot="16200000">
          <a:off x="9050037" y="1459772"/>
          <a:ext cx="4547605" cy="1628060"/>
        </a:xfrm>
        <a:prstGeom prst="flowChartManualOperation">
          <a:avLst/>
        </a:prstGeom>
        <a:solidFill>
          <a:srgbClr val="0C34FC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0" rIns="114300" bIns="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>
              <a:solidFill>
                <a:prstClr val="white"/>
              </a:solidFill>
              <a:latin typeface="Lucida Fax" panose="02060602050505020204" pitchFamily="18" charset="0"/>
              <a:ea typeface="+mn-ea"/>
              <a:cs typeface="+mn-cs"/>
            </a:rPr>
            <a:t>Backup</a:t>
          </a:r>
        </a:p>
      </dsp:txBody>
      <dsp:txXfrm rot="5400000">
        <a:off x="10509809" y="909521"/>
        <a:ext cx="1628060" cy="272856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CE0AD6F-BA22-4DB1-8060-67389BABA381}">
      <dsp:nvSpPr>
        <dsp:cNvPr id="0" name=""/>
        <dsp:cNvSpPr/>
      </dsp:nvSpPr>
      <dsp:spPr>
        <a:xfrm>
          <a:off x="0" y="511533"/>
          <a:ext cx="8128000" cy="756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B906FE2-B2D4-42C2-A156-455338F816C9}">
      <dsp:nvSpPr>
        <dsp:cNvPr id="0" name=""/>
        <dsp:cNvSpPr/>
      </dsp:nvSpPr>
      <dsp:spPr>
        <a:xfrm>
          <a:off x="406400" y="68733"/>
          <a:ext cx="5689600" cy="885600"/>
        </a:xfrm>
        <a:prstGeom prst="roundRect">
          <a:avLst/>
        </a:prstGeom>
        <a:solidFill>
          <a:srgbClr val="0C34FC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053" tIns="0" rIns="215053" bIns="0" numCol="1" spcCol="1270" anchor="ctr" anchorCtr="0">
          <a:noAutofit/>
        </a:bodyPr>
        <a:lstStyle/>
        <a:p>
          <a:pPr marL="0" lvl="0" indent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000" b="1" kern="1200" dirty="0"/>
            <a:t>Non-Destructive Editing</a:t>
          </a:r>
        </a:p>
      </dsp:txBody>
      <dsp:txXfrm>
        <a:off x="449631" y="111964"/>
        <a:ext cx="5603138" cy="799138"/>
      </dsp:txXfrm>
    </dsp:sp>
    <dsp:sp modelId="{D4781F4D-B791-49C0-B237-1A319840AB68}">
      <dsp:nvSpPr>
        <dsp:cNvPr id="0" name=""/>
        <dsp:cNvSpPr/>
      </dsp:nvSpPr>
      <dsp:spPr>
        <a:xfrm>
          <a:off x="0" y="1872333"/>
          <a:ext cx="8128000" cy="756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449A667-D547-4EB3-9FCF-FE4EC9A7CD42}">
      <dsp:nvSpPr>
        <dsp:cNvPr id="0" name=""/>
        <dsp:cNvSpPr/>
      </dsp:nvSpPr>
      <dsp:spPr>
        <a:xfrm>
          <a:off x="406400" y="1429533"/>
          <a:ext cx="5689600" cy="885600"/>
        </a:xfrm>
        <a:prstGeom prst="roundRect">
          <a:avLst/>
        </a:prstGeom>
        <a:solidFill>
          <a:srgbClr val="0C34FC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053" tIns="0" rIns="215053" bIns="0" numCol="1" spcCol="1270" anchor="ctr" anchorCtr="0">
          <a:noAutofit/>
        </a:bodyPr>
        <a:lstStyle/>
        <a:p>
          <a:pPr marL="0" lvl="0" indent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000" b="1" kern="1200" dirty="0"/>
            <a:t>Catalog</a:t>
          </a:r>
        </a:p>
      </dsp:txBody>
      <dsp:txXfrm>
        <a:off x="449631" y="1472764"/>
        <a:ext cx="5603138" cy="799138"/>
      </dsp:txXfrm>
    </dsp:sp>
    <dsp:sp modelId="{A4990608-F0E1-4394-8EE0-4A8B2923F4C3}">
      <dsp:nvSpPr>
        <dsp:cNvPr id="0" name=""/>
        <dsp:cNvSpPr/>
      </dsp:nvSpPr>
      <dsp:spPr>
        <a:xfrm>
          <a:off x="0" y="3233133"/>
          <a:ext cx="8128000" cy="756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3250B08-45E1-460A-8F1B-FD7EB7C41124}">
      <dsp:nvSpPr>
        <dsp:cNvPr id="0" name=""/>
        <dsp:cNvSpPr/>
      </dsp:nvSpPr>
      <dsp:spPr>
        <a:xfrm>
          <a:off x="406400" y="2790333"/>
          <a:ext cx="5689600" cy="885600"/>
        </a:xfrm>
        <a:prstGeom prst="roundRect">
          <a:avLst/>
        </a:prstGeom>
        <a:solidFill>
          <a:srgbClr val="0C34FC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053" tIns="0" rIns="215053" bIns="0" numCol="1" spcCol="1270" anchor="ctr" anchorCtr="0">
          <a:noAutofit/>
        </a:bodyPr>
        <a:lstStyle/>
        <a:p>
          <a:pPr marL="0" lvl="0" indent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000" b="1" kern="1200" dirty="0"/>
            <a:t>Folders</a:t>
          </a:r>
        </a:p>
      </dsp:txBody>
      <dsp:txXfrm>
        <a:off x="449631" y="2833564"/>
        <a:ext cx="5603138" cy="799138"/>
      </dsp:txXfrm>
    </dsp:sp>
    <dsp:sp modelId="{77FFCD4C-3666-4E9A-BAA5-9389A38302E3}">
      <dsp:nvSpPr>
        <dsp:cNvPr id="0" name=""/>
        <dsp:cNvSpPr/>
      </dsp:nvSpPr>
      <dsp:spPr>
        <a:xfrm>
          <a:off x="0" y="4593933"/>
          <a:ext cx="8128000" cy="756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A9CE398-7F76-48FC-8138-21768394C798}">
      <dsp:nvSpPr>
        <dsp:cNvPr id="0" name=""/>
        <dsp:cNvSpPr/>
      </dsp:nvSpPr>
      <dsp:spPr>
        <a:xfrm>
          <a:off x="406400" y="4151133"/>
          <a:ext cx="5689600" cy="885600"/>
        </a:xfrm>
        <a:prstGeom prst="roundRect">
          <a:avLst/>
        </a:prstGeom>
        <a:solidFill>
          <a:srgbClr val="0C34FC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053" tIns="0" rIns="215053" bIns="0" numCol="1" spcCol="1270" anchor="ctr" anchorCtr="0">
          <a:noAutofit/>
        </a:bodyPr>
        <a:lstStyle/>
        <a:p>
          <a:pPr marL="0" lvl="0" indent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000" b="1" kern="1200" dirty="0"/>
            <a:t>Collections</a:t>
          </a:r>
        </a:p>
      </dsp:txBody>
      <dsp:txXfrm>
        <a:off x="449631" y="4194364"/>
        <a:ext cx="5603138" cy="799138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CD1A2A1-61B5-445D-AC34-8E545228770A}">
      <dsp:nvSpPr>
        <dsp:cNvPr id="0" name=""/>
        <dsp:cNvSpPr/>
      </dsp:nvSpPr>
      <dsp:spPr>
        <a:xfrm>
          <a:off x="4064000" y="2323347"/>
          <a:ext cx="2224013" cy="77197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85985"/>
              </a:lnTo>
              <a:lnTo>
                <a:pt x="2224013" y="385985"/>
              </a:lnTo>
              <a:lnTo>
                <a:pt x="2224013" y="771971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4F7E05B-E75E-4AC3-BE39-A64109C9A3C3}">
      <dsp:nvSpPr>
        <dsp:cNvPr id="0" name=""/>
        <dsp:cNvSpPr/>
      </dsp:nvSpPr>
      <dsp:spPr>
        <a:xfrm>
          <a:off x="1839986" y="2323347"/>
          <a:ext cx="2224013" cy="771971"/>
        </a:xfrm>
        <a:custGeom>
          <a:avLst/>
          <a:gdLst/>
          <a:ahLst/>
          <a:cxnLst/>
          <a:rect l="0" t="0" r="0" b="0"/>
          <a:pathLst>
            <a:path>
              <a:moveTo>
                <a:pt x="2224013" y="0"/>
              </a:moveTo>
              <a:lnTo>
                <a:pt x="2224013" y="385985"/>
              </a:lnTo>
              <a:lnTo>
                <a:pt x="0" y="385985"/>
              </a:lnTo>
              <a:lnTo>
                <a:pt x="0" y="771971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E7349BB-1B0F-413D-99C8-0B72A45B941D}">
      <dsp:nvSpPr>
        <dsp:cNvPr id="0" name=""/>
        <dsp:cNvSpPr/>
      </dsp:nvSpPr>
      <dsp:spPr>
        <a:xfrm>
          <a:off x="2225972" y="485320"/>
          <a:ext cx="3676054" cy="1838027"/>
        </a:xfrm>
        <a:prstGeom prst="rect">
          <a:avLst/>
        </a:prstGeom>
        <a:solidFill>
          <a:srgbClr val="0C34FC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marL="0" lvl="0" indent="0" algn="ctr" defTabSz="1866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200" b="1" kern="1200" dirty="0"/>
            <a:t>Remote Drive F:\</a:t>
          </a:r>
        </a:p>
      </dsp:txBody>
      <dsp:txXfrm>
        <a:off x="2225972" y="485320"/>
        <a:ext cx="3676054" cy="1838027"/>
      </dsp:txXfrm>
    </dsp:sp>
    <dsp:sp modelId="{8517DBDF-B5E2-4054-AF43-778C2F770E26}">
      <dsp:nvSpPr>
        <dsp:cNvPr id="0" name=""/>
        <dsp:cNvSpPr/>
      </dsp:nvSpPr>
      <dsp:spPr>
        <a:xfrm>
          <a:off x="1959" y="3095319"/>
          <a:ext cx="3676054" cy="1838027"/>
        </a:xfrm>
        <a:prstGeom prst="rect">
          <a:avLst/>
        </a:prstGeom>
        <a:solidFill>
          <a:srgbClr val="0C34FC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marL="0" lvl="0" indent="0" algn="ctr" defTabSz="1866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200" b="1" kern="1200" dirty="0"/>
            <a:t>F:\Picture Upload</a:t>
          </a:r>
        </a:p>
      </dsp:txBody>
      <dsp:txXfrm>
        <a:off x="1959" y="3095319"/>
        <a:ext cx="3676054" cy="1838027"/>
      </dsp:txXfrm>
    </dsp:sp>
    <dsp:sp modelId="{E5A3CAAF-401B-4726-9804-44EDCADE7BF9}">
      <dsp:nvSpPr>
        <dsp:cNvPr id="0" name=""/>
        <dsp:cNvSpPr/>
      </dsp:nvSpPr>
      <dsp:spPr>
        <a:xfrm>
          <a:off x="4449985" y="3095319"/>
          <a:ext cx="3676054" cy="1838027"/>
        </a:xfrm>
        <a:prstGeom prst="rect">
          <a:avLst/>
        </a:prstGeom>
        <a:solidFill>
          <a:srgbClr val="0C34FC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marL="0" lvl="0" indent="0" algn="ctr" defTabSz="1866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200" b="1" kern="1200" dirty="0"/>
            <a:t>F:\My Lightroom Images</a:t>
          </a:r>
        </a:p>
      </dsp:txBody>
      <dsp:txXfrm>
        <a:off x="4449985" y="3095319"/>
        <a:ext cx="3676054" cy="1838027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CD1A2A1-61B5-445D-AC34-8E545228770A}">
      <dsp:nvSpPr>
        <dsp:cNvPr id="0" name=""/>
        <dsp:cNvSpPr/>
      </dsp:nvSpPr>
      <dsp:spPr>
        <a:xfrm>
          <a:off x="4064000" y="2323347"/>
          <a:ext cx="2224013" cy="77197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85985"/>
              </a:lnTo>
              <a:lnTo>
                <a:pt x="2224013" y="385985"/>
              </a:lnTo>
              <a:lnTo>
                <a:pt x="2224013" y="771971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4F7E05B-E75E-4AC3-BE39-A64109C9A3C3}">
      <dsp:nvSpPr>
        <dsp:cNvPr id="0" name=""/>
        <dsp:cNvSpPr/>
      </dsp:nvSpPr>
      <dsp:spPr>
        <a:xfrm>
          <a:off x="1839986" y="2323347"/>
          <a:ext cx="2224013" cy="771971"/>
        </a:xfrm>
        <a:custGeom>
          <a:avLst/>
          <a:gdLst/>
          <a:ahLst/>
          <a:cxnLst/>
          <a:rect l="0" t="0" r="0" b="0"/>
          <a:pathLst>
            <a:path>
              <a:moveTo>
                <a:pt x="2224013" y="0"/>
              </a:moveTo>
              <a:lnTo>
                <a:pt x="2224013" y="385985"/>
              </a:lnTo>
              <a:lnTo>
                <a:pt x="0" y="385985"/>
              </a:lnTo>
              <a:lnTo>
                <a:pt x="0" y="771971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E7349BB-1B0F-413D-99C8-0B72A45B941D}">
      <dsp:nvSpPr>
        <dsp:cNvPr id="0" name=""/>
        <dsp:cNvSpPr/>
      </dsp:nvSpPr>
      <dsp:spPr>
        <a:xfrm>
          <a:off x="2225972" y="485320"/>
          <a:ext cx="3676054" cy="1838027"/>
        </a:xfrm>
        <a:prstGeom prst="rect">
          <a:avLst/>
        </a:prstGeom>
        <a:solidFill>
          <a:srgbClr val="0C34FC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marL="0" lvl="0" indent="0" algn="ctr" defTabSz="1866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200" b="1" kern="1200" dirty="0"/>
            <a:t>Remote Drive F:\</a:t>
          </a:r>
        </a:p>
      </dsp:txBody>
      <dsp:txXfrm>
        <a:off x="2225972" y="485320"/>
        <a:ext cx="3676054" cy="1838027"/>
      </dsp:txXfrm>
    </dsp:sp>
    <dsp:sp modelId="{8517DBDF-B5E2-4054-AF43-778C2F770E26}">
      <dsp:nvSpPr>
        <dsp:cNvPr id="0" name=""/>
        <dsp:cNvSpPr/>
      </dsp:nvSpPr>
      <dsp:spPr>
        <a:xfrm>
          <a:off x="1959" y="3095319"/>
          <a:ext cx="3676054" cy="1838027"/>
        </a:xfrm>
        <a:prstGeom prst="rect">
          <a:avLst/>
        </a:prstGeom>
        <a:solidFill>
          <a:srgbClr val="0C34FC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marL="0" lvl="0" indent="0" algn="ctr" defTabSz="1866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200" b="1" kern="1200" dirty="0"/>
            <a:t>F:\Picture Upload</a:t>
          </a:r>
        </a:p>
      </dsp:txBody>
      <dsp:txXfrm>
        <a:off x="1959" y="3095319"/>
        <a:ext cx="3676054" cy="1838027"/>
      </dsp:txXfrm>
    </dsp:sp>
    <dsp:sp modelId="{E5A3CAAF-401B-4726-9804-44EDCADE7BF9}">
      <dsp:nvSpPr>
        <dsp:cNvPr id="0" name=""/>
        <dsp:cNvSpPr/>
      </dsp:nvSpPr>
      <dsp:spPr>
        <a:xfrm>
          <a:off x="4449985" y="3095319"/>
          <a:ext cx="3676054" cy="1838027"/>
        </a:xfrm>
        <a:prstGeom prst="rect">
          <a:avLst/>
        </a:prstGeom>
        <a:solidFill>
          <a:srgbClr val="0C34FC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marL="0" lvl="0" indent="0" algn="ctr" defTabSz="1866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200" b="1" kern="1200" dirty="0"/>
            <a:t>F:\My Lightroom Images</a:t>
          </a:r>
        </a:p>
      </dsp:txBody>
      <dsp:txXfrm>
        <a:off x="4449985" y="3095319"/>
        <a:ext cx="3676054" cy="1838027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7996609-B336-493D-B2EA-A826C072A7F2}">
      <dsp:nvSpPr>
        <dsp:cNvPr id="0" name=""/>
        <dsp:cNvSpPr/>
      </dsp:nvSpPr>
      <dsp:spPr>
        <a:xfrm>
          <a:off x="4865849" y="1082834"/>
          <a:ext cx="4416256" cy="176675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26499"/>
              </a:lnTo>
              <a:lnTo>
                <a:pt x="4416256" y="1626499"/>
              </a:lnTo>
              <a:lnTo>
                <a:pt x="4416256" y="1766752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CE28102-D5EB-43B9-A439-46D655009827}">
      <dsp:nvSpPr>
        <dsp:cNvPr id="0" name=""/>
        <dsp:cNvSpPr/>
      </dsp:nvSpPr>
      <dsp:spPr>
        <a:xfrm>
          <a:off x="4865849" y="1082834"/>
          <a:ext cx="2693897" cy="176675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26499"/>
              </a:lnTo>
              <a:lnTo>
                <a:pt x="2693897" y="1626499"/>
              </a:lnTo>
              <a:lnTo>
                <a:pt x="2693897" y="1766752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4C9B194-5949-42F5-AFD5-70E721F444E2}">
      <dsp:nvSpPr>
        <dsp:cNvPr id="0" name=""/>
        <dsp:cNvSpPr/>
      </dsp:nvSpPr>
      <dsp:spPr>
        <a:xfrm>
          <a:off x="4865849" y="1082834"/>
          <a:ext cx="971538" cy="176675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26499"/>
              </a:lnTo>
              <a:lnTo>
                <a:pt x="971538" y="1626499"/>
              </a:lnTo>
              <a:lnTo>
                <a:pt x="971538" y="1766752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E3306E0-9611-47C5-8904-7EAF4F0501D0}">
      <dsp:nvSpPr>
        <dsp:cNvPr id="0" name=""/>
        <dsp:cNvSpPr/>
      </dsp:nvSpPr>
      <dsp:spPr>
        <a:xfrm>
          <a:off x="4115028" y="1082834"/>
          <a:ext cx="750820" cy="1766752"/>
        </a:xfrm>
        <a:custGeom>
          <a:avLst/>
          <a:gdLst/>
          <a:ahLst/>
          <a:cxnLst/>
          <a:rect l="0" t="0" r="0" b="0"/>
          <a:pathLst>
            <a:path>
              <a:moveTo>
                <a:pt x="750820" y="0"/>
              </a:moveTo>
              <a:lnTo>
                <a:pt x="750820" y="1626499"/>
              </a:lnTo>
              <a:lnTo>
                <a:pt x="0" y="1626499"/>
              </a:lnTo>
              <a:lnTo>
                <a:pt x="0" y="1766752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EE78160-533E-417D-966E-F24A56EE0096}">
      <dsp:nvSpPr>
        <dsp:cNvPr id="0" name=""/>
        <dsp:cNvSpPr/>
      </dsp:nvSpPr>
      <dsp:spPr>
        <a:xfrm>
          <a:off x="2392669" y="1082834"/>
          <a:ext cx="2473179" cy="1766752"/>
        </a:xfrm>
        <a:custGeom>
          <a:avLst/>
          <a:gdLst/>
          <a:ahLst/>
          <a:cxnLst/>
          <a:rect l="0" t="0" r="0" b="0"/>
          <a:pathLst>
            <a:path>
              <a:moveTo>
                <a:pt x="2473179" y="0"/>
              </a:moveTo>
              <a:lnTo>
                <a:pt x="2473179" y="1626499"/>
              </a:lnTo>
              <a:lnTo>
                <a:pt x="0" y="1626499"/>
              </a:lnTo>
              <a:lnTo>
                <a:pt x="0" y="1766752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8C47D5A-0C4D-4F0E-A73A-142208A67DF7}">
      <dsp:nvSpPr>
        <dsp:cNvPr id="0" name=""/>
        <dsp:cNvSpPr/>
      </dsp:nvSpPr>
      <dsp:spPr>
        <a:xfrm>
          <a:off x="720926" y="1082834"/>
          <a:ext cx="4144922" cy="1766752"/>
        </a:xfrm>
        <a:custGeom>
          <a:avLst/>
          <a:gdLst/>
          <a:ahLst/>
          <a:cxnLst/>
          <a:rect l="0" t="0" r="0" b="0"/>
          <a:pathLst>
            <a:path>
              <a:moveTo>
                <a:pt x="4144922" y="0"/>
              </a:moveTo>
              <a:lnTo>
                <a:pt x="4144922" y="1626499"/>
              </a:lnTo>
              <a:lnTo>
                <a:pt x="0" y="1626499"/>
              </a:lnTo>
              <a:lnTo>
                <a:pt x="0" y="1766752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FF85976-E21E-49D7-9209-670DCEF07F1D}">
      <dsp:nvSpPr>
        <dsp:cNvPr id="0" name=""/>
        <dsp:cNvSpPr/>
      </dsp:nvSpPr>
      <dsp:spPr>
        <a:xfrm>
          <a:off x="4144922" y="414963"/>
          <a:ext cx="1441853" cy="667870"/>
        </a:xfrm>
        <a:prstGeom prst="rect">
          <a:avLst/>
        </a:prstGeom>
        <a:solidFill>
          <a:srgbClr val="0C34FC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kern="1200" dirty="0">
              <a:latin typeface="Lucida Fax" panose="02060602050505020204" pitchFamily="18" charset="0"/>
            </a:rPr>
            <a:t>F:\My Lightroom Images</a:t>
          </a:r>
        </a:p>
      </dsp:txBody>
      <dsp:txXfrm>
        <a:off x="4144922" y="414963"/>
        <a:ext cx="1441853" cy="667870"/>
      </dsp:txXfrm>
    </dsp:sp>
    <dsp:sp modelId="{1D4412CB-0B98-4F70-8D58-193EA45558DD}">
      <dsp:nvSpPr>
        <dsp:cNvPr id="0" name=""/>
        <dsp:cNvSpPr/>
      </dsp:nvSpPr>
      <dsp:spPr>
        <a:xfrm>
          <a:off x="0" y="2849586"/>
          <a:ext cx="1441853" cy="667870"/>
        </a:xfrm>
        <a:prstGeom prst="rect">
          <a:avLst/>
        </a:prstGeom>
        <a:solidFill>
          <a:srgbClr val="0C34FC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kern="1200" dirty="0">
              <a:latin typeface="Lucida Fax" panose="02060602050505020204" pitchFamily="18" charset="0"/>
            </a:rPr>
            <a:t>Family</a:t>
          </a:r>
        </a:p>
      </dsp:txBody>
      <dsp:txXfrm>
        <a:off x="0" y="2849586"/>
        <a:ext cx="1441853" cy="667870"/>
      </dsp:txXfrm>
    </dsp:sp>
    <dsp:sp modelId="{A971F0AF-5606-44EB-9F43-5B41DF1BB5F8}">
      <dsp:nvSpPr>
        <dsp:cNvPr id="0" name=""/>
        <dsp:cNvSpPr/>
      </dsp:nvSpPr>
      <dsp:spPr>
        <a:xfrm>
          <a:off x="1671743" y="2849586"/>
          <a:ext cx="1441853" cy="667870"/>
        </a:xfrm>
        <a:prstGeom prst="rect">
          <a:avLst/>
        </a:prstGeom>
        <a:solidFill>
          <a:srgbClr val="0C34FC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kern="1200" dirty="0">
              <a:latin typeface="Lucida Fax" panose="02060602050505020204" pitchFamily="18" charset="0"/>
            </a:rPr>
            <a:t>Landscape-Nature</a:t>
          </a:r>
        </a:p>
      </dsp:txBody>
      <dsp:txXfrm>
        <a:off x="1671743" y="2849586"/>
        <a:ext cx="1441853" cy="667870"/>
      </dsp:txXfrm>
    </dsp:sp>
    <dsp:sp modelId="{FD5917FD-5353-40E0-8E8D-FF5F20F826B6}">
      <dsp:nvSpPr>
        <dsp:cNvPr id="0" name=""/>
        <dsp:cNvSpPr/>
      </dsp:nvSpPr>
      <dsp:spPr>
        <a:xfrm>
          <a:off x="3394102" y="2849586"/>
          <a:ext cx="1441853" cy="667870"/>
        </a:xfrm>
        <a:prstGeom prst="rect">
          <a:avLst/>
        </a:prstGeom>
        <a:solidFill>
          <a:srgbClr val="0C34FC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kern="1200" dirty="0">
              <a:latin typeface="Lucida Fax" panose="02060602050505020204" pitchFamily="18" charset="0"/>
            </a:rPr>
            <a:t>Miscellaneous</a:t>
          </a:r>
        </a:p>
      </dsp:txBody>
      <dsp:txXfrm>
        <a:off x="3394102" y="2849586"/>
        <a:ext cx="1441853" cy="667870"/>
      </dsp:txXfrm>
    </dsp:sp>
    <dsp:sp modelId="{473A50B5-B8DF-42DB-BE98-0053A82C1768}">
      <dsp:nvSpPr>
        <dsp:cNvPr id="0" name=""/>
        <dsp:cNvSpPr/>
      </dsp:nvSpPr>
      <dsp:spPr>
        <a:xfrm>
          <a:off x="5116461" y="2849586"/>
          <a:ext cx="1441853" cy="667870"/>
        </a:xfrm>
        <a:prstGeom prst="rect">
          <a:avLst/>
        </a:prstGeom>
        <a:solidFill>
          <a:srgbClr val="0C34FC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kern="1200" dirty="0">
              <a:latin typeface="Lucida Fax" panose="02060602050505020204" pitchFamily="18" charset="0"/>
            </a:rPr>
            <a:t>People</a:t>
          </a:r>
        </a:p>
      </dsp:txBody>
      <dsp:txXfrm>
        <a:off x="5116461" y="2849586"/>
        <a:ext cx="1441853" cy="667870"/>
      </dsp:txXfrm>
    </dsp:sp>
    <dsp:sp modelId="{EC37C0F1-80FA-4E54-B5AD-D0C13B5A4CFA}">
      <dsp:nvSpPr>
        <dsp:cNvPr id="0" name=""/>
        <dsp:cNvSpPr/>
      </dsp:nvSpPr>
      <dsp:spPr>
        <a:xfrm>
          <a:off x="6838820" y="2849586"/>
          <a:ext cx="1441853" cy="667870"/>
        </a:xfrm>
        <a:prstGeom prst="rect">
          <a:avLst/>
        </a:prstGeom>
        <a:solidFill>
          <a:srgbClr val="0C34FC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kern="1200" dirty="0">
              <a:latin typeface="Lucida Fax" panose="02060602050505020204" pitchFamily="18" charset="0"/>
            </a:rPr>
            <a:t>Street Photography</a:t>
          </a:r>
        </a:p>
      </dsp:txBody>
      <dsp:txXfrm>
        <a:off x="6838820" y="2849586"/>
        <a:ext cx="1441853" cy="667870"/>
      </dsp:txXfrm>
    </dsp:sp>
    <dsp:sp modelId="{51E60183-A4A2-4B7C-B8C8-69691D057B8B}">
      <dsp:nvSpPr>
        <dsp:cNvPr id="0" name=""/>
        <dsp:cNvSpPr/>
      </dsp:nvSpPr>
      <dsp:spPr>
        <a:xfrm>
          <a:off x="8561178" y="2849586"/>
          <a:ext cx="1441853" cy="667870"/>
        </a:xfrm>
        <a:prstGeom prst="rect">
          <a:avLst/>
        </a:prstGeom>
        <a:solidFill>
          <a:srgbClr val="0C34FC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kern="1200" dirty="0">
              <a:latin typeface="Lucida Fax" panose="02060602050505020204" pitchFamily="18" charset="0"/>
            </a:rPr>
            <a:t>Travel-Events</a:t>
          </a:r>
        </a:p>
      </dsp:txBody>
      <dsp:txXfrm>
        <a:off x="8561178" y="2849586"/>
        <a:ext cx="1441853" cy="667870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AFB1EC1-7527-4266-92DD-534B4392DB32}">
      <dsp:nvSpPr>
        <dsp:cNvPr id="0" name=""/>
        <dsp:cNvSpPr/>
      </dsp:nvSpPr>
      <dsp:spPr>
        <a:xfrm>
          <a:off x="3428132" y="3414820"/>
          <a:ext cx="572646" cy="129809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298095"/>
              </a:lnTo>
              <a:lnTo>
                <a:pt x="572646" y="1298095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7996609-B336-493D-B2EA-A826C072A7F2}">
      <dsp:nvSpPr>
        <dsp:cNvPr id="0" name=""/>
        <dsp:cNvSpPr/>
      </dsp:nvSpPr>
      <dsp:spPr>
        <a:xfrm>
          <a:off x="4413432" y="1410973"/>
          <a:ext cx="233149" cy="59287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96569"/>
              </a:lnTo>
              <a:lnTo>
                <a:pt x="233149" y="296569"/>
              </a:lnTo>
              <a:lnTo>
                <a:pt x="233149" y="592873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FF85976-E21E-49D7-9209-670DCEF07F1D}">
      <dsp:nvSpPr>
        <dsp:cNvPr id="0" name=""/>
        <dsp:cNvSpPr/>
      </dsp:nvSpPr>
      <dsp:spPr>
        <a:xfrm>
          <a:off x="2890371" y="0"/>
          <a:ext cx="3046121" cy="1410973"/>
        </a:xfrm>
        <a:prstGeom prst="rect">
          <a:avLst/>
        </a:prstGeom>
        <a:solidFill>
          <a:srgbClr val="0C34FC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kern="1200" dirty="0">
              <a:latin typeface="Lucida Fax" panose="02060602050505020204" pitchFamily="18" charset="0"/>
            </a:rPr>
            <a:t>F:\My Lightroom Images</a:t>
          </a:r>
        </a:p>
      </dsp:txBody>
      <dsp:txXfrm>
        <a:off x="2890371" y="0"/>
        <a:ext cx="3046121" cy="1410973"/>
      </dsp:txXfrm>
    </dsp:sp>
    <dsp:sp modelId="{51E60183-A4A2-4B7C-B8C8-69691D057B8B}">
      <dsp:nvSpPr>
        <dsp:cNvPr id="0" name=""/>
        <dsp:cNvSpPr/>
      </dsp:nvSpPr>
      <dsp:spPr>
        <a:xfrm>
          <a:off x="3123520" y="2003846"/>
          <a:ext cx="3046121" cy="1410973"/>
        </a:xfrm>
        <a:prstGeom prst="rect">
          <a:avLst/>
        </a:prstGeom>
        <a:solidFill>
          <a:srgbClr val="0C34FC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kern="1200" dirty="0">
              <a:latin typeface="Lucida Fax" panose="02060602050505020204" pitchFamily="18" charset="0"/>
            </a:rPr>
            <a:t>Travel-Events</a:t>
          </a:r>
        </a:p>
      </dsp:txBody>
      <dsp:txXfrm>
        <a:off x="3123520" y="2003846"/>
        <a:ext cx="3046121" cy="1410973"/>
      </dsp:txXfrm>
    </dsp:sp>
    <dsp:sp modelId="{D034D2E7-6D46-4A82-B514-94D376B9082D}">
      <dsp:nvSpPr>
        <dsp:cNvPr id="0" name=""/>
        <dsp:cNvSpPr/>
      </dsp:nvSpPr>
      <dsp:spPr>
        <a:xfrm>
          <a:off x="4000779" y="4007428"/>
          <a:ext cx="2821946" cy="1410973"/>
        </a:xfrm>
        <a:prstGeom prst="rect">
          <a:avLst/>
        </a:prstGeom>
        <a:solidFill>
          <a:srgbClr val="0C34FC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kern="1200" dirty="0">
              <a:latin typeface="Lucida Fax" panose="02060602050505020204" pitchFamily="18" charset="0"/>
            </a:rPr>
            <a:t>NTIF 20220306</a:t>
          </a:r>
        </a:p>
      </dsp:txBody>
      <dsp:txXfrm>
        <a:off x="4000779" y="4007428"/>
        <a:ext cx="2821946" cy="1410973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CE0AD6F-BA22-4DB1-8060-67389BABA381}">
      <dsp:nvSpPr>
        <dsp:cNvPr id="0" name=""/>
        <dsp:cNvSpPr/>
      </dsp:nvSpPr>
      <dsp:spPr>
        <a:xfrm>
          <a:off x="0" y="511533"/>
          <a:ext cx="8128000" cy="756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B906FE2-B2D4-42C2-A156-455338F816C9}">
      <dsp:nvSpPr>
        <dsp:cNvPr id="0" name=""/>
        <dsp:cNvSpPr/>
      </dsp:nvSpPr>
      <dsp:spPr>
        <a:xfrm>
          <a:off x="406400" y="68733"/>
          <a:ext cx="5689600" cy="885600"/>
        </a:xfrm>
        <a:prstGeom prst="roundRect">
          <a:avLst/>
        </a:prstGeom>
        <a:solidFill>
          <a:srgbClr val="0C34FC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053" tIns="0" rIns="215053" bIns="0" numCol="1" spcCol="1270" anchor="ctr" anchorCtr="0">
          <a:noAutofit/>
        </a:bodyPr>
        <a:lstStyle/>
        <a:p>
          <a:pPr marL="0" lvl="0" indent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000" b="1" kern="1200" dirty="0"/>
            <a:t>Collections – Parametric </a:t>
          </a:r>
        </a:p>
      </dsp:txBody>
      <dsp:txXfrm>
        <a:off x="449631" y="111964"/>
        <a:ext cx="5603138" cy="799138"/>
      </dsp:txXfrm>
    </dsp:sp>
    <dsp:sp modelId="{D4781F4D-B791-49C0-B237-1A319840AB68}">
      <dsp:nvSpPr>
        <dsp:cNvPr id="0" name=""/>
        <dsp:cNvSpPr/>
      </dsp:nvSpPr>
      <dsp:spPr>
        <a:xfrm>
          <a:off x="0" y="1872333"/>
          <a:ext cx="8128000" cy="756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449A667-D547-4EB3-9FCF-FE4EC9A7CD42}">
      <dsp:nvSpPr>
        <dsp:cNvPr id="0" name=""/>
        <dsp:cNvSpPr/>
      </dsp:nvSpPr>
      <dsp:spPr>
        <a:xfrm>
          <a:off x="406400" y="1429533"/>
          <a:ext cx="5689600" cy="885600"/>
        </a:xfrm>
        <a:prstGeom prst="roundRect">
          <a:avLst/>
        </a:prstGeom>
        <a:solidFill>
          <a:srgbClr val="0C34FC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053" tIns="0" rIns="215053" bIns="0" numCol="1" spcCol="1270" anchor="ctr" anchorCtr="0">
          <a:noAutofit/>
        </a:bodyPr>
        <a:lstStyle/>
        <a:p>
          <a:pPr marL="0" lvl="0" indent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000" b="1" kern="1200" dirty="0"/>
            <a:t>Folder Parallelism</a:t>
          </a:r>
        </a:p>
      </dsp:txBody>
      <dsp:txXfrm>
        <a:off x="449631" y="1472764"/>
        <a:ext cx="5603138" cy="799138"/>
      </dsp:txXfrm>
    </dsp:sp>
    <dsp:sp modelId="{A4990608-F0E1-4394-8EE0-4A8B2923F4C3}">
      <dsp:nvSpPr>
        <dsp:cNvPr id="0" name=""/>
        <dsp:cNvSpPr/>
      </dsp:nvSpPr>
      <dsp:spPr>
        <a:xfrm>
          <a:off x="0" y="3233133"/>
          <a:ext cx="8128000" cy="756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3250B08-45E1-460A-8F1B-FD7EB7C41124}">
      <dsp:nvSpPr>
        <dsp:cNvPr id="0" name=""/>
        <dsp:cNvSpPr/>
      </dsp:nvSpPr>
      <dsp:spPr>
        <a:xfrm>
          <a:off x="406400" y="2790333"/>
          <a:ext cx="5689600" cy="885600"/>
        </a:xfrm>
        <a:prstGeom prst="roundRect">
          <a:avLst/>
        </a:prstGeom>
        <a:solidFill>
          <a:srgbClr val="0C34FC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053" tIns="0" rIns="215053" bIns="0" numCol="1" spcCol="1270" anchor="ctr" anchorCtr="0">
          <a:noAutofit/>
        </a:bodyPr>
        <a:lstStyle/>
        <a:p>
          <a:pPr marL="0" lvl="0" indent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000" b="1" kern="1200" dirty="0"/>
            <a:t>“Name” Full Shoot</a:t>
          </a:r>
        </a:p>
      </dsp:txBody>
      <dsp:txXfrm>
        <a:off x="449631" y="2833564"/>
        <a:ext cx="5603138" cy="799138"/>
      </dsp:txXfrm>
    </dsp:sp>
    <dsp:sp modelId="{77FFCD4C-3666-4E9A-BAA5-9389A38302E3}">
      <dsp:nvSpPr>
        <dsp:cNvPr id="0" name=""/>
        <dsp:cNvSpPr/>
      </dsp:nvSpPr>
      <dsp:spPr>
        <a:xfrm>
          <a:off x="0" y="4593933"/>
          <a:ext cx="8128000" cy="756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A9CE398-7F76-48FC-8138-21768394C798}">
      <dsp:nvSpPr>
        <dsp:cNvPr id="0" name=""/>
        <dsp:cNvSpPr/>
      </dsp:nvSpPr>
      <dsp:spPr>
        <a:xfrm>
          <a:off x="406400" y="4151133"/>
          <a:ext cx="5689600" cy="885600"/>
        </a:xfrm>
        <a:prstGeom prst="roundRect">
          <a:avLst/>
        </a:prstGeom>
        <a:solidFill>
          <a:srgbClr val="0C34FC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053" tIns="0" rIns="215053" bIns="0" numCol="1" spcCol="1270" anchor="ctr" anchorCtr="0">
          <a:noAutofit/>
        </a:bodyPr>
        <a:lstStyle/>
        <a:p>
          <a:pPr marL="0" lvl="0" indent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000" b="1" kern="1200" dirty="0"/>
            <a:t>Decision Time</a:t>
          </a:r>
        </a:p>
      </dsp:txBody>
      <dsp:txXfrm>
        <a:off x="449631" y="4194364"/>
        <a:ext cx="5603138" cy="799138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CE0AD6F-BA22-4DB1-8060-67389BABA381}">
      <dsp:nvSpPr>
        <dsp:cNvPr id="0" name=""/>
        <dsp:cNvSpPr/>
      </dsp:nvSpPr>
      <dsp:spPr>
        <a:xfrm>
          <a:off x="0" y="1495413"/>
          <a:ext cx="8128000" cy="604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B906FE2-B2D4-42C2-A156-455338F816C9}">
      <dsp:nvSpPr>
        <dsp:cNvPr id="0" name=""/>
        <dsp:cNvSpPr/>
      </dsp:nvSpPr>
      <dsp:spPr>
        <a:xfrm>
          <a:off x="406400" y="1141173"/>
          <a:ext cx="5689600" cy="708480"/>
        </a:xfrm>
        <a:prstGeom prst="roundRect">
          <a:avLst/>
        </a:prstGeom>
        <a:solidFill>
          <a:srgbClr val="0C34FC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053" tIns="0" rIns="215053" bIns="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kern="1200" dirty="0"/>
            <a:t>Images Always Exist 2 Places – At Least!</a:t>
          </a:r>
        </a:p>
      </dsp:txBody>
      <dsp:txXfrm>
        <a:off x="440985" y="1175758"/>
        <a:ext cx="5620430" cy="639310"/>
      </dsp:txXfrm>
    </dsp:sp>
    <dsp:sp modelId="{D4781F4D-B791-49C0-B237-1A319840AB68}">
      <dsp:nvSpPr>
        <dsp:cNvPr id="0" name=""/>
        <dsp:cNvSpPr/>
      </dsp:nvSpPr>
      <dsp:spPr>
        <a:xfrm>
          <a:off x="0" y="2584053"/>
          <a:ext cx="8128000" cy="604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449A667-D547-4EB3-9FCF-FE4EC9A7CD42}">
      <dsp:nvSpPr>
        <dsp:cNvPr id="0" name=""/>
        <dsp:cNvSpPr/>
      </dsp:nvSpPr>
      <dsp:spPr>
        <a:xfrm>
          <a:off x="406400" y="2229813"/>
          <a:ext cx="5689600" cy="708480"/>
        </a:xfrm>
        <a:prstGeom prst="roundRect">
          <a:avLst/>
        </a:prstGeom>
        <a:solidFill>
          <a:srgbClr val="0C34FC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053" tIns="0" rIns="215053" bIns="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kern="1200" dirty="0"/>
            <a:t>Backup to Other Drives (Recommended)</a:t>
          </a:r>
        </a:p>
      </dsp:txBody>
      <dsp:txXfrm>
        <a:off x="440985" y="2264398"/>
        <a:ext cx="5620430" cy="639310"/>
      </dsp:txXfrm>
    </dsp:sp>
    <dsp:sp modelId="{A4990608-F0E1-4394-8EE0-4A8B2923F4C3}">
      <dsp:nvSpPr>
        <dsp:cNvPr id="0" name=""/>
        <dsp:cNvSpPr/>
      </dsp:nvSpPr>
      <dsp:spPr>
        <a:xfrm>
          <a:off x="0" y="3672693"/>
          <a:ext cx="8128000" cy="604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3250B08-45E1-460A-8F1B-FD7EB7C41124}">
      <dsp:nvSpPr>
        <dsp:cNvPr id="0" name=""/>
        <dsp:cNvSpPr/>
      </dsp:nvSpPr>
      <dsp:spPr>
        <a:xfrm>
          <a:off x="406400" y="3318453"/>
          <a:ext cx="5689600" cy="708480"/>
        </a:xfrm>
        <a:prstGeom prst="roundRect">
          <a:avLst/>
        </a:prstGeom>
        <a:solidFill>
          <a:srgbClr val="0C34FC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053" tIns="0" rIns="215053" bIns="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kern="1200" dirty="0"/>
            <a:t>Backup to The Cloud (Recommended)</a:t>
          </a:r>
        </a:p>
      </dsp:txBody>
      <dsp:txXfrm>
        <a:off x="440985" y="3353038"/>
        <a:ext cx="5620430" cy="63931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6">
  <dgm:title val=""/>
  <dgm:desc val=""/>
  <dgm:catLst>
    <dgm:cat type="list" pri="1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ptType="node" refType="h"/>
      <dgm:constr type="w" for="ch" ptType="node" refType="w"/>
      <dgm:constr type="primFontSz" for="ch" ptType="node" op="equ"/>
      <dgm:constr type="w" for="ch" forName="sibTrans" refType="w" fact="0.075"/>
    </dgm:constrLst>
    <dgm:ruleLst/>
    <dgm:forEach name="nodesForEach" axis="ch" ptType="node">
      <dgm:layoutNode name="node">
        <dgm:varLst>
          <dgm:bulletEnabled val="1"/>
        </dgm:varLst>
        <dgm:alg type="tx"/>
        <dgm:choose name="Name4">
          <dgm:if name="Name5" func="var" arg="dir" op="equ" val="norm">
            <dgm:shape xmlns:r="http://schemas.openxmlformats.org/officeDocument/2006/relationships" rot="-90" type="flowChartManualOperation" r:blip="">
              <dgm:adjLst/>
            </dgm:shape>
          </dgm:if>
          <dgm:else name="Name6">
            <dgm:shape xmlns:r="http://schemas.openxmlformats.org/officeDocument/2006/relationships" rot="90" type="flowChartManualOperation" r:blip="">
              <dgm:adjLst/>
            </dgm:shape>
          </dgm:else>
        </dgm:choose>
        <dgm:presOf axis="desOrSelf" ptType="node"/>
        <dgm:constrLst>
          <dgm:constr type="primFontSz" val="65"/>
          <dgm:constr type="tMarg"/>
          <dgm:constr type="bMarg"/>
          <dgm:constr type="lMarg" refType="primFontSz" fact="0.5"/>
          <dgm:constr type="rMarg" refType="lMarg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EA0914-9167-44A7-B79C-D9F45F82C06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DD75AF1-764A-4BDB-A1BF-A8EE721DE21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9367171-5C39-4C65-AE9A-FA8DC89CD8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5D12D5-5C59-413A-BDA0-D415518EE447}" type="datetimeFigureOut">
              <a:rPr lang="en-US" smtClean="0"/>
              <a:t>3/23/2022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CFEC7E-1084-4A34-86D4-6BDB59F7DF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E90FCAF-2CBD-4CB6-932D-33D23C3284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5ACF67-92F6-4AA0-9982-BC761A7C8B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57526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1E0F48-67DB-4602-B211-EA5DCC6F18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E02B07F-3373-4757-806F-1666EF9AFBE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4A36D6C-7A30-4C5F-AF59-D5662EAE22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5D12D5-5C59-413A-BDA0-D415518EE447}" type="datetimeFigureOut">
              <a:rPr lang="en-US" smtClean="0"/>
              <a:t>3/23/2022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E98E57E-A1CE-427D-BCD5-247DE713CC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3FC6EFC-2C01-4687-AF68-6A034EC369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5ACF67-92F6-4AA0-9982-BC761A7C8B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9738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5A9EDCC-5161-4545-8B75-D0EEEB2FBFD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C60DDDA-F8AD-4501-B131-A21D1B9F44A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55218C1-2C93-41FA-8C66-5B30E07E26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5D12D5-5C59-413A-BDA0-D415518EE447}" type="datetimeFigureOut">
              <a:rPr lang="en-US" smtClean="0"/>
              <a:t>3/23/2022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69B0A8-73CC-4FB2-A7FA-DA4E2A7C7F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BC5BC35-8662-4CE9-99A9-84DD37ED5E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5ACF67-92F6-4AA0-9982-BC761A7C8B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0412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578240-7E9C-460F-AB52-EA7BBEF40E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6C822F2-959F-4305-8214-8FE9583C725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FF11865-99BD-4A84-99B8-1AED0CCEC1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5D12D5-5C59-413A-BDA0-D415518EE447}" type="datetimeFigureOut">
              <a:rPr lang="en-US" smtClean="0"/>
              <a:t>3/23/2022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75DFA59-F813-4E27-A49B-018D9C0F49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0155D58-7729-4CD8-B0B6-D856ACB253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5ACF67-92F6-4AA0-9982-BC761A7C8B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71845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C094D9-CA51-443C-A1CB-6DD9F6F389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4F0DCAC-8104-4FC3-BBCE-BB0195B0F66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533C375-18FC-492D-B6E8-5F2EDDA94F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5D12D5-5C59-413A-BDA0-D415518EE447}" type="datetimeFigureOut">
              <a:rPr lang="en-US" smtClean="0"/>
              <a:t>3/23/2022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7DD621A-3FC3-447B-93A7-D76084B2F4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84348CD-BB2E-4BB6-9418-A270A9253F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5ACF67-92F6-4AA0-9982-BC761A7C8B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36545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085BA5-E017-476E-8EA8-121272CD5B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794E5C-544C-4AA5-B7F0-0A6F1BA271A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C72269D-7275-47C8-8370-9B306788928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C340910-DD4A-4CE1-8C99-D7AA3BFF4F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5D12D5-5C59-413A-BDA0-D415518EE447}" type="datetimeFigureOut">
              <a:rPr lang="en-US" smtClean="0"/>
              <a:t>3/23/2022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186E8F8-6599-4414-AEFC-AF4E2E838D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C94C246-8E99-4A62-9A7E-B76241487B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5ACF67-92F6-4AA0-9982-BC761A7C8B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64168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72AF90-51D2-4AE0-A7A3-08BE14B7C1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2647DF0-9A11-4EAF-BCCA-3C4B73F84FD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9E818A3-E283-4FE3-8789-E8EA30C15DB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327ECA2-7DDA-42E6-8581-DD3F7EDEF5E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05C4A56-8373-4474-8176-E8700D973E2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22436E8-35B0-473A-95E9-73765EDFF3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5D12D5-5C59-413A-BDA0-D415518EE447}" type="datetimeFigureOut">
              <a:rPr lang="en-US" smtClean="0"/>
              <a:t>3/23/2022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510A937-010C-4683-B6EF-4696A1C418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6D3E98F-598F-415F-B3DF-C05A23E5BB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5ACF67-92F6-4AA0-9982-BC761A7C8B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42148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847EEE-143A-4C82-BC89-09B3B104E2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D2B68BF-D1D6-479B-B022-5290A008D9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5D12D5-5C59-413A-BDA0-D415518EE447}" type="datetimeFigureOut">
              <a:rPr lang="en-US" smtClean="0"/>
              <a:t>3/23/2022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4746D81-13A0-4E26-B7C2-22B3894B90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217CC1F-4718-4599-A4D5-73F470A414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5ACF67-92F6-4AA0-9982-BC761A7C8B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19491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047D1D2-ABEA-4165-85AB-D789662AE3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5D12D5-5C59-413A-BDA0-D415518EE447}" type="datetimeFigureOut">
              <a:rPr lang="en-US" smtClean="0"/>
              <a:t>3/23/2022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ACA94FF-E078-4DF9-92BB-4EBC9F7718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8BA4A23-D756-49AC-B938-78BB8F23A2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5ACF67-92F6-4AA0-9982-BC761A7C8B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74391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A8EE1C-B6EC-4E77-AFF2-648D57576E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83DD073-8E65-4996-8576-C1336FA8B0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5963875-5487-4F61-BB87-CD126048571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CBCDDE6-8F51-4FBF-B5DC-B88BAC6B32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5D12D5-5C59-413A-BDA0-D415518EE447}" type="datetimeFigureOut">
              <a:rPr lang="en-US" smtClean="0"/>
              <a:t>3/23/2022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A6EFAD5-FEEA-47C3-8135-82BF9F5A6B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C9CF3F5-C8E6-4CC6-9C7D-F9F9A44F0C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5ACF67-92F6-4AA0-9982-BC761A7C8B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2417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3124E1-57A7-4DF8-B4CC-3BE28FA517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467FF7A-DC4D-4BAE-A368-68C2A2D2ACC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18F9F06-ED64-4307-A2D2-18BEBE805B7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284E879-6540-482A-9E8A-E76BDEA554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5D12D5-5C59-413A-BDA0-D415518EE447}" type="datetimeFigureOut">
              <a:rPr lang="en-US" smtClean="0"/>
              <a:t>3/23/2022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A13F243-8734-498D-BF95-CBCC3AFC92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DFA69E8-F80C-43C0-802A-F9A77D669F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5ACF67-92F6-4AA0-9982-BC761A7C8B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25784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BE90AEE-0529-4F96-9D01-AE527FAB6B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05102D2-E346-4A38-9083-DC51A20EDB5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84DE98-8EF4-4BF9-AB82-13CCCDEA33F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5D12D5-5C59-413A-BDA0-D415518EE447}" type="datetimeFigureOut">
              <a:rPr lang="en-US" smtClean="0"/>
              <a:t>3/23/2022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2F679B1-4C63-48A6-B70F-8B00378F4D6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1CFA6BB-7A92-406A-955F-6ED3DC708F8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5ACF67-92F6-4AA0-9982-BC761A7C8B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5083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.jpg"/><Relationship Id="rId5" Type="http://schemas.openxmlformats.org/officeDocument/2006/relationships/image" Target="../media/image17.jpg"/><Relationship Id="rId4" Type="http://schemas.openxmlformats.org/officeDocument/2006/relationships/image" Target="../media/image16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6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jpg"/><Relationship Id="rId5" Type="http://schemas.openxmlformats.org/officeDocument/2006/relationships/image" Target="../media/image21.jpg"/><Relationship Id="rId4" Type="http://schemas.openxmlformats.org/officeDocument/2006/relationships/image" Target="../media/image16.jp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2.jp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3.jp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4.jp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5.jp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6.jp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7.xml"/><Relationship Id="rId7" Type="http://schemas.microsoft.com/office/2007/relationships/diagramDrawing" Target="../diagrams/drawing7.xm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7.xml"/><Relationship Id="rId5" Type="http://schemas.openxmlformats.org/officeDocument/2006/relationships/diagramQuickStyle" Target="../diagrams/quickStyle7.xml"/><Relationship Id="rId4" Type="http://schemas.openxmlformats.org/officeDocument/2006/relationships/diagramLayout" Target="../diagrams/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9.jp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jpg"/><Relationship Id="rId3" Type="http://schemas.openxmlformats.org/officeDocument/2006/relationships/diagramData" Target="../diagrams/data8.xml"/><Relationship Id="rId7" Type="http://schemas.microsoft.com/office/2007/relationships/diagramDrawing" Target="../diagrams/drawing8.xm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8.xml"/><Relationship Id="rId5" Type="http://schemas.openxmlformats.org/officeDocument/2006/relationships/diagramQuickStyle" Target="../diagrams/quickStyle8.xml"/><Relationship Id="rId4" Type="http://schemas.openxmlformats.org/officeDocument/2006/relationships/diagramLayout" Target="../diagrams/layout8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5.png"/><Relationship Id="rId4" Type="http://schemas.openxmlformats.org/officeDocument/2006/relationships/image" Target="../media/image1.jp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g"/><Relationship Id="rId3" Type="http://schemas.openxmlformats.org/officeDocument/2006/relationships/image" Target="../media/image4.jpg"/><Relationship Id="rId7" Type="http://schemas.openxmlformats.org/officeDocument/2006/relationships/image" Target="../media/image8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jpg"/><Relationship Id="rId5" Type="http://schemas.openxmlformats.org/officeDocument/2006/relationships/image" Target="../media/image6.jpg"/><Relationship Id="rId4" Type="http://schemas.openxmlformats.org/officeDocument/2006/relationships/image" Target="../media/image5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hadows of people on grass&#10;&#10;Description automatically generated with low confidence">
            <a:extLst>
              <a:ext uri="{FF2B5EF4-FFF2-40B4-BE49-F238E27FC236}">
                <a16:creationId xmlns:a16="http://schemas.microsoft.com/office/drawing/2014/main" id="{92966713-F069-40C1-9FB3-9CBFAF5430A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7804" y="137160"/>
            <a:ext cx="10756392" cy="658368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AB17DC2C-B9BB-4EA7-BEE3-109988BA966E}"/>
              </a:ext>
            </a:extLst>
          </p:cNvPr>
          <p:cNvSpPr/>
          <p:nvPr/>
        </p:nvSpPr>
        <p:spPr>
          <a:xfrm>
            <a:off x="3633702" y="4211248"/>
            <a:ext cx="3227614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Workflow </a:t>
            </a:r>
          </a:p>
          <a:p>
            <a:pPr algn="ctr"/>
            <a:r>
              <a:rPr lang="en-US" sz="5400" b="1" cap="none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Process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FE07604-D5E5-44CF-A993-7F3BCEFBBB6F}"/>
              </a:ext>
            </a:extLst>
          </p:cNvPr>
          <p:cNvSpPr txBox="1"/>
          <p:nvPr/>
        </p:nvSpPr>
        <p:spPr>
          <a:xfrm>
            <a:off x="9057502" y="6396816"/>
            <a:ext cx="22612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  <a:latin typeface="Lucida Fax" panose="02060602050505020204" pitchFamily="18" charset="0"/>
              </a:rPr>
              <a:t>Cliff McKenzie</a:t>
            </a:r>
          </a:p>
        </p:txBody>
      </p:sp>
    </p:spTree>
    <p:extLst>
      <p:ext uri="{BB962C8B-B14F-4D97-AF65-F5344CB8AC3E}">
        <p14:creationId xmlns:p14="http://schemas.microsoft.com/office/powerpoint/2010/main" val="44717132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Shadows of people on grass&#10;&#10;Description automatically generated with low confidence">
            <a:extLst>
              <a:ext uri="{FF2B5EF4-FFF2-40B4-BE49-F238E27FC236}">
                <a16:creationId xmlns:a16="http://schemas.microsoft.com/office/drawing/2014/main" id="{B58247B9-27E9-47F0-AD74-AE13427AAC1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17394" y="5932479"/>
            <a:ext cx="1209285" cy="740169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5B865064-A415-42D7-A7F4-5F45ABDAF0B7}"/>
              </a:ext>
            </a:extLst>
          </p:cNvPr>
          <p:cNvSpPr txBox="1"/>
          <p:nvPr/>
        </p:nvSpPr>
        <p:spPr>
          <a:xfrm>
            <a:off x="45949" y="6465130"/>
            <a:ext cx="388275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>
                <a:latin typeface="Lucida Fax" panose="02060602050505020204" pitchFamily="18" charset="0"/>
              </a:rPr>
              <a:t>Workflow Process – Cliff McKenzie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DFD81143-34FF-472B-80BF-B60ACFEAC1B2}"/>
              </a:ext>
            </a:extLst>
          </p:cNvPr>
          <p:cNvSpPr/>
          <p:nvPr/>
        </p:nvSpPr>
        <p:spPr>
          <a:xfrm>
            <a:off x="45949" y="40336"/>
            <a:ext cx="3676648" cy="923330"/>
          </a:xfrm>
          <a:prstGeom prst="rect">
            <a:avLst/>
          </a:prstGeom>
          <a:solidFill>
            <a:srgbClr val="0C34FC"/>
          </a:solidFill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Focus Terms</a:t>
            </a:r>
          </a:p>
        </p:txBody>
      </p:sp>
      <p:graphicFrame>
        <p:nvGraphicFramePr>
          <p:cNvPr id="7" name="Diagram 6">
            <a:extLst>
              <a:ext uri="{FF2B5EF4-FFF2-40B4-BE49-F238E27FC236}">
                <a16:creationId xmlns:a16="http://schemas.microsoft.com/office/drawing/2014/main" id="{8B2B541D-9BD8-4F26-A706-7BFB4F8665C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812904687"/>
              </p:ext>
            </p:extLst>
          </p:nvPr>
        </p:nvGraphicFramePr>
        <p:xfrm>
          <a:off x="1987326" y="1046463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3170657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7" grpId="0">
        <p:bldAsOne/>
      </p:bldGraphic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Shadows of people on grass&#10;&#10;Description automatically generated with low confidence">
            <a:extLst>
              <a:ext uri="{FF2B5EF4-FFF2-40B4-BE49-F238E27FC236}">
                <a16:creationId xmlns:a16="http://schemas.microsoft.com/office/drawing/2014/main" id="{B58247B9-27E9-47F0-AD74-AE13427AAC1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17394" y="5932479"/>
            <a:ext cx="1209285" cy="740169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5B865064-A415-42D7-A7F4-5F45ABDAF0B7}"/>
              </a:ext>
            </a:extLst>
          </p:cNvPr>
          <p:cNvSpPr txBox="1"/>
          <p:nvPr/>
        </p:nvSpPr>
        <p:spPr>
          <a:xfrm>
            <a:off x="45949" y="6465130"/>
            <a:ext cx="388275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>
                <a:latin typeface="Lucida Fax" panose="02060602050505020204" pitchFamily="18" charset="0"/>
              </a:rPr>
              <a:t>Workflow Process – Cliff McKenzie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313035EA-2C55-4ED8-8599-D9BB54A1F8A1}"/>
              </a:ext>
            </a:extLst>
          </p:cNvPr>
          <p:cNvGrpSpPr/>
          <p:nvPr/>
        </p:nvGrpSpPr>
        <p:grpSpPr>
          <a:xfrm>
            <a:off x="0" y="1155197"/>
            <a:ext cx="1153339" cy="4547605"/>
            <a:chOff x="1764294" y="-1"/>
            <a:chExt cx="1628061" cy="4547605"/>
          </a:xfrm>
        </p:grpSpPr>
        <p:sp>
          <p:nvSpPr>
            <p:cNvPr id="8" name="Flowchart: Manual Operation 7">
              <a:extLst>
                <a:ext uri="{FF2B5EF4-FFF2-40B4-BE49-F238E27FC236}">
                  <a16:creationId xmlns:a16="http://schemas.microsoft.com/office/drawing/2014/main" id="{F7AF6B56-8777-440E-BDC6-60FA0A5882E2}"/>
                </a:ext>
              </a:extLst>
            </p:cNvPr>
            <p:cNvSpPr/>
            <p:nvPr/>
          </p:nvSpPr>
          <p:spPr>
            <a:xfrm rot="16200000">
              <a:off x="304522" y="1459772"/>
              <a:ext cx="4547605" cy="1628060"/>
            </a:xfrm>
            <a:prstGeom prst="flowChartManualOperation">
              <a:avLst/>
            </a:prstGeom>
            <a:solidFill>
              <a:srgbClr val="0C34FC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5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0" name="Flowchart: Manual Operation 4">
              <a:extLst>
                <a:ext uri="{FF2B5EF4-FFF2-40B4-BE49-F238E27FC236}">
                  <a16:creationId xmlns:a16="http://schemas.microsoft.com/office/drawing/2014/main" id="{A7946C58-B719-4436-8AAF-FE0A88ED7EBA}"/>
                </a:ext>
              </a:extLst>
            </p:cNvPr>
            <p:cNvSpPr txBox="1"/>
            <p:nvPr/>
          </p:nvSpPr>
          <p:spPr>
            <a:xfrm rot="21600000">
              <a:off x="1764294" y="909521"/>
              <a:ext cx="1628060" cy="272856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14300" tIns="0" rIns="114300" bIns="0" numCol="1" spcCol="1270" anchor="ctr" anchorCtr="0">
              <a:noAutofit/>
            </a:bodyPr>
            <a:lstStyle/>
            <a:p>
              <a:pPr marL="0" lvl="0" indent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1800" b="1" kern="1200" dirty="0">
                  <a:solidFill>
                    <a:prstClr val="white"/>
                  </a:solidFill>
                  <a:latin typeface="Lucida Fax" panose="02060602050505020204" pitchFamily="18" charset="0"/>
                  <a:ea typeface="+mn-ea"/>
                  <a:cs typeface="+mn-cs"/>
                </a:rPr>
                <a:t>Culling</a:t>
              </a:r>
            </a:p>
          </p:txBody>
        </p:sp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A1F74545-C967-4E71-AE03-19A41896B53E}"/>
              </a:ext>
            </a:extLst>
          </p:cNvPr>
          <p:cNvSpPr txBox="1"/>
          <p:nvPr/>
        </p:nvSpPr>
        <p:spPr>
          <a:xfrm>
            <a:off x="2479754" y="351633"/>
            <a:ext cx="723249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latin typeface="Lucida Fax" panose="02060602050505020204" pitchFamily="18" charset="0"/>
              </a:rPr>
              <a:t>How You Get There Is Important</a:t>
            </a:r>
          </a:p>
        </p:txBody>
      </p:sp>
      <p:pic>
        <p:nvPicPr>
          <p:cNvPr id="12" name="Picture 11" descr="A picture containing text, electronics&#10;&#10;Description automatically generated">
            <a:extLst>
              <a:ext uri="{FF2B5EF4-FFF2-40B4-BE49-F238E27FC236}">
                <a16:creationId xmlns:a16="http://schemas.microsoft.com/office/drawing/2014/main" id="{69FE12AF-D11A-41BD-8D01-25985BC0C57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3126" y="2064719"/>
            <a:ext cx="4505325" cy="3000375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2CA1C518-CAF1-4A99-9638-DD127DBC5B86}"/>
              </a:ext>
            </a:extLst>
          </p:cNvPr>
          <p:cNvSpPr txBox="1"/>
          <p:nvPr/>
        </p:nvSpPr>
        <p:spPr>
          <a:xfrm>
            <a:off x="6892463" y="1240643"/>
            <a:ext cx="3625435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en-US" sz="3200" b="1" dirty="0">
                <a:latin typeface="Lucida Fax" panose="02060602050505020204" pitchFamily="18" charset="0"/>
              </a:rPr>
              <a:t>Upload to Computer Via Card Reader</a:t>
            </a:r>
            <a:br>
              <a:rPr lang="en-US" sz="3200" b="1" dirty="0">
                <a:latin typeface="Lucida Fax" panose="02060602050505020204" pitchFamily="18" charset="0"/>
              </a:rPr>
            </a:br>
            <a:endParaRPr lang="en-US" sz="3200" b="1" dirty="0">
              <a:latin typeface="Lucida Fax" panose="02060602050505020204" pitchFamily="18" charset="0"/>
            </a:endParaRPr>
          </a:p>
          <a:p>
            <a:pPr marL="342900" indent="-342900">
              <a:buAutoNum type="arabicPeriod"/>
            </a:pPr>
            <a:r>
              <a:rPr lang="en-US" sz="3200" b="1" dirty="0">
                <a:latin typeface="Lucida Fax" panose="02060602050505020204" pitchFamily="18" charset="0"/>
              </a:rPr>
              <a:t>This is a Temporary Upload</a:t>
            </a:r>
            <a:br>
              <a:rPr lang="en-US" sz="3200" b="1" dirty="0">
                <a:latin typeface="Lucida Fax" panose="02060602050505020204" pitchFamily="18" charset="0"/>
              </a:rPr>
            </a:br>
            <a:endParaRPr lang="en-US" sz="3200" b="1" dirty="0">
              <a:latin typeface="Lucida Fax" panose="02060602050505020204" pitchFamily="18" charset="0"/>
            </a:endParaRPr>
          </a:p>
          <a:p>
            <a:pPr marL="342900" indent="-342900">
              <a:buAutoNum type="arabicPeriod"/>
            </a:pPr>
            <a:r>
              <a:rPr lang="en-US" sz="3200" b="1" dirty="0">
                <a:latin typeface="Lucida Fax" panose="02060602050505020204" pitchFamily="18" charset="0"/>
              </a:rPr>
              <a:t>Never Modify Data on Card</a:t>
            </a:r>
          </a:p>
        </p:txBody>
      </p:sp>
    </p:spTree>
    <p:extLst>
      <p:ext uri="{BB962C8B-B14F-4D97-AF65-F5344CB8AC3E}">
        <p14:creationId xmlns:p14="http://schemas.microsoft.com/office/powerpoint/2010/main" val="7649165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Shadows of people on grass&#10;&#10;Description automatically generated with low confidence">
            <a:extLst>
              <a:ext uri="{FF2B5EF4-FFF2-40B4-BE49-F238E27FC236}">
                <a16:creationId xmlns:a16="http://schemas.microsoft.com/office/drawing/2014/main" id="{B58247B9-27E9-47F0-AD74-AE13427AAC1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17394" y="5932479"/>
            <a:ext cx="1209285" cy="740169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5B865064-A415-42D7-A7F4-5F45ABDAF0B7}"/>
              </a:ext>
            </a:extLst>
          </p:cNvPr>
          <p:cNvSpPr txBox="1"/>
          <p:nvPr/>
        </p:nvSpPr>
        <p:spPr>
          <a:xfrm>
            <a:off x="45949" y="6465130"/>
            <a:ext cx="388275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>
                <a:latin typeface="Lucida Fax" panose="02060602050505020204" pitchFamily="18" charset="0"/>
              </a:rPr>
              <a:t>Workflow Process – Cliff McKenzie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313035EA-2C55-4ED8-8599-D9BB54A1F8A1}"/>
              </a:ext>
            </a:extLst>
          </p:cNvPr>
          <p:cNvGrpSpPr/>
          <p:nvPr/>
        </p:nvGrpSpPr>
        <p:grpSpPr>
          <a:xfrm>
            <a:off x="0" y="1155197"/>
            <a:ext cx="1153339" cy="4547605"/>
            <a:chOff x="1764294" y="-1"/>
            <a:chExt cx="1628061" cy="4547605"/>
          </a:xfrm>
        </p:grpSpPr>
        <p:sp>
          <p:nvSpPr>
            <p:cNvPr id="8" name="Flowchart: Manual Operation 7">
              <a:extLst>
                <a:ext uri="{FF2B5EF4-FFF2-40B4-BE49-F238E27FC236}">
                  <a16:creationId xmlns:a16="http://schemas.microsoft.com/office/drawing/2014/main" id="{F7AF6B56-8777-440E-BDC6-60FA0A5882E2}"/>
                </a:ext>
              </a:extLst>
            </p:cNvPr>
            <p:cNvSpPr/>
            <p:nvPr/>
          </p:nvSpPr>
          <p:spPr>
            <a:xfrm rot="16200000">
              <a:off x="304522" y="1459772"/>
              <a:ext cx="4547605" cy="1628060"/>
            </a:xfrm>
            <a:prstGeom prst="flowChartManualOperation">
              <a:avLst/>
            </a:prstGeom>
            <a:solidFill>
              <a:srgbClr val="0C34FC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5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0" name="Flowchart: Manual Operation 4">
              <a:extLst>
                <a:ext uri="{FF2B5EF4-FFF2-40B4-BE49-F238E27FC236}">
                  <a16:creationId xmlns:a16="http://schemas.microsoft.com/office/drawing/2014/main" id="{A7946C58-B719-4436-8AAF-FE0A88ED7EBA}"/>
                </a:ext>
              </a:extLst>
            </p:cNvPr>
            <p:cNvSpPr txBox="1"/>
            <p:nvPr/>
          </p:nvSpPr>
          <p:spPr>
            <a:xfrm rot="21600000">
              <a:off x="1764294" y="909521"/>
              <a:ext cx="1628060" cy="272856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14300" tIns="0" rIns="114300" bIns="0" numCol="1" spcCol="1270" anchor="ctr" anchorCtr="0">
              <a:noAutofit/>
            </a:bodyPr>
            <a:lstStyle/>
            <a:p>
              <a:pPr marL="0" lvl="0" indent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1800" b="1" kern="1200" dirty="0">
                  <a:solidFill>
                    <a:prstClr val="white"/>
                  </a:solidFill>
                  <a:latin typeface="Lucida Fax" panose="02060602050505020204" pitchFamily="18" charset="0"/>
                  <a:ea typeface="+mn-ea"/>
                  <a:cs typeface="+mn-cs"/>
                </a:rPr>
                <a:t>Culling</a:t>
              </a:r>
            </a:p>
          </p:txBody>
        </p:sp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645545EB-54AE-4924-80EF-B52CBFB9E3F4}"/>
              </a:ext>
            </a:extLst>
          </p:cNvPr>
          <p:cNvSpPr txBox="1"/>
          <p:nvPr/>
        </p:nvSpPr>
        <p:spPr>
          <a:xfrm>
            <a:off x="4154623" y="351633"/>
            <a:ext cx="388275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latin typeface="Lucida Fax" panose="02060602050505020204" pitchFamily="18" charset="0"/>
              </a:rPr>
              <a:t>Culling Software</a:t>
            </a:r>
          </a:p>
        </p:txBody>
      </p:sp>
      <p:pic>
        <p:nvPicPr>
          <p:cNvPr id="4" name="Picture 3" descr="Logo&#10;&#10;Description automatically generated">
            <a:extLst>
              <a:ext uri="{FF2B5EF4-FFF2-40B4-BE49-F238E27FC236}">
                <a16:creationId xmlns:a16="http://schemas.microsoft.com/office/drawing/2014/main" id="{692DAA14-E463-4214-9913-25BB02CA45C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8557" y="1321007"/>
            <a:ext cx="3556706" cy="2060895"/>
          </a:xfrm>
          <a:prstGeom prst="rect">
            <a:avLst/>
          </a:prstGeom>
        </p:spPr>
      </p:pic>
      <p:pic>
        <p:nvPicPr>
          <p:cNvPr id="6" name="Picture 5" descr="Icon&#10;&#10;Description automatically generated">
            <a:extLst>
              <a:ext uri="{FF2B5EF4-FFF2-40B4-BE49-F238E27FC236}">
                <a16:creationId xmlns:a16="http://schemas.microsoft.com/office/drawing/2014/main" id="{6A493E07-2B39-4D38-93D1-C08B2F643A4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04842" y="1321007"/>
            <a:ext cx="2204226" cy="2152794"/>
          </a:xfrm>
          <a:prstGeom prst="rect">
            <a:avLst/>
          </a:prstGeom>
        </p:spPr>
      </p:pic>
      <p:pic>
        <p:nvPicPr>
          <p:cNvPr id="13" name="Picture 12" descr="Icon&#10;&#10;Description automatically generated">
            <a:extLst>
              <a:ext uri="{FF2B5EF4-FFF2-40B4-BE49-F238E27FC236}">
                <a16:creationId xmlns:a16="http://schemas.microsoft.com/office/drawing/2014/main" id="{0BF16A2A-5669-4DA5-83F5-F8361481FB6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08647" y="1321007"/>
            <a:ext cx="2987356" cy="2205618"/>
          </a:xfrm>
          <a:prstGeom prst="rect">
            <a:avLst/>
          </a:prstGeom>
        </p:spPr>
      </p:pic>
      <p:pic>
        <p:nvPicPr>
          <p:cNvPr id="15" name="Picture 14" descr="Logo, icon&#10;&#10;Description automatically generated">
            <a:extLst>
              <a:ext uri="{FF2B5EF4-FFF2-40B4-BE49-F238E27FC236}">
                <a16:creationId xmlns:a16="http://schemas.microsoft.com/office/drawing/2014/main" id="{AD29F75D-84EE-4233-9B3D-A71FDEA982C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3180" y="3916992"/>
            <a:ext cx="2305050" cy="2438400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B46C8505-FF1C-43CD-B92B-19AC6F79A60B}"/>
              </a:ext>
            </a:extLst>
          </p:cNvPr>
          <p:cNvSpPr txBox="1"/>
          <p:nvPr/>
        </p:nvSpPr>
        <p:spPr>
          <a:xfrm>
            <a:off x="8979943" y="3634625"/>
            <a:ext cx="20447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>
                <a:latin typeface="Lucida Fax" panose="02060602050505020204" pitchFamily="18" charset="0"/>
              </a:rPr>
              <a:t>FastRawViewer</a:t>
            </a:r>
            <a:endParaRPr lang="en-US" b="1" dirty="0">
              <a:latin typeface="Lucida Fax" panose="02060602050505020204" pitchFamily="18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4A7C368E-A5D0-4BEF-A233-8F00748C53B9}"/>
              </a:ext>
            </a:extLst>
          </p:cNvPr>
          <p:cNvSpPr txBox="1"/>
          <p:nvPr/>
        </p:nvSpPr>
        <p:spPr>
          <a:xfrm>
            <a:off x="3109959" y="5536993"/>
            <a:ext cx="23050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Lucida Fax" panose="02060602050505020204" pitchFamily="18" charset="0"/>
              </a:rPr>
              <a:t>Photo Mechanic</a:t>
            </a:r>
          </a:p>
        </p:txBody>
      </p:sp>
    </p:spTree>
    <p:extLst>
      <p:ext uri="{BB962C8B-B14F-4D97-AF65-F5344CB8AC3E}">
        <p14:creationId xmlns:p14="http://schemas.microsoft.com/office/powerpoint/2010/main" val="41431283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Shadows of people on grass&#10;&#10;Description automatically generated with low confidence">
            <a:extLst>
              <a:ext uri="{FF2B5EF4-FFF2-40B4-BE49-F238E27FC236}">
                <a16:creationId xmlns:a16="http://schemas.microsoft.com/office/drawing/2014/main" id="{B58247B9-27E9-47F0-AD74-AE13427AAC1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17394" y="5932479"/>
            <a:ext cx="1209285" cy="740169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5B865064-A415-42D7-A7F4-5F45ABDAF0B7}"/>
              </a:ext>
            </a:extLst>
          </p:cNvPr>
          <p:cNvSpPr txBox="1"/>
          <p:nvPr/>
        </p:nvSpPr>
        <p:spPr>
          <a:xfrm>
            <a:off x="45949" y="6465130"/>
            <a:ext cx="388275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>
                <a:latin typeface="Lucida Fax" panose="02060602050505020204" pitchFamily="18" charset="0"/>
              </a:rPr>
              <a:t>Workflow Process – Cliff McKenzie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313035EA-2C55-4ED8-8599-D9BB54A1F8A1}"/>
              </a:ext>
            </a:extLst>
          </p:cNvPr>
          <p:cNvGrpSpPr/>
          <p:nvPr/>
        </p:nvGrpSpPr>
        <p:grpSpPr>
          <a:xfrm>
            <a:off x="0" y="1155197"/>
            <a:ext cx="1153339" cy="4547605"/>
            <a:chOff x="1764294" y="-1"/>
            <a:chExt cx="1628061" cy="4547605"/>
          </a:xfrm>
        </p:grpSpPr>
        <p:sp>
          <p:nvSpPr>
            <p:cNvPr id="8" name="Flowchart: Manual Operation 7">
              <a:extLst>
                <a:ext uri="{FF2B5EF4-FFF2-40B4-BE49-F238E27FC236}">
                  <a16:creationId xmlns:a16="http://schemas.microsoft.com/office/drawing/2014/main" id="{F7AF6B56-8777-440E-BDC6-60FA0A5882E2}"/>
                </a:ext>
              </a:extLst>
            </p:cNvPr>
            <p:cNvSpPr/>
            <p:nvPr/>
          </p:nvSpPr>
          <p:spPr>
            <a:xfrm rot="16200000">
              <a:off x="304522" y="1459772"/>
              <a:ext cx="4547605" cy="1628060"/>
            </a:xfrm>
            <a:prstGeom prst="flowChartManualOperation">
              <a:avLst/>
            </a:prstGeom>
            <a:solidFill>
              <a:srgbClr val="0C34FC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5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0" name="Flowchart: Manual Operation 4">
              <a:extLst>
                <a:ext uri="{FF2B5EF4-FFF2-40B4-BE49-F238E27FC236}">
                  <a16:creationId xmlns:a16="http://schemas.microsoft.com/office/drawing/2014/main" id="{A7946C58-B719-4436-8AAF-FE0A88ED7EBA}"/>
                </a:ext>
              </a:extLst>
            </p:cNvPr>
            <p:cNvSpPr txBox="1"/>
            <p:nvPr/>
          </p:nvSpPr>
          <p:spPr>
            <a:xfrm rot="21600000">
              <a:off x="1764294" y="909521"/>
              <a:ext cx="1628060" cy="272856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14300" tIns="0" rIns="114300" bIns="0" numCol="1" spcCol="1270" anchor="ctr" anchorCtr="0">
              <a:noAutofit/>
            </a:bodyPr>
            <a:lstStyle/>
            <a:p>
              <a:pPr marL="0" lvl="0" indent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1800" b="1" kern="1200" dirty="0">
                  <a:solidFill>
                    <a:prstClr val="white"/>
                  </a:solidFill>
                  <a:latin typeface="Lucida Fax" panose="02060602050505020204" pitchFamily="18" charset="0"/>
                  <a:ea typeface="+mn-ea"/>
                  <a:cs typeface="+mn-cs"/>
                </a:rPr>
                <a:t>Culling</a:t>
              </a:r>
            </a:p>
          </p:txBody>
        </p:sp>
      </p:grpSp>
      <p:pic>
        <p:nvPicPr>
          <p:cNvPr id="11" name="Picture 10" descr="Logo, icon&#10;&#10;Description automatically generated">
            <a:extLst>
              <a:ext uri="{FF2B5EF4-FFF2-40B4-BE49-F238E27FC236}">
                <a16:creationId xmlns:a16="http://schemas.microsoft.com/office/drawing/2014/main" id="{8E265512-36D6-4077-BCFB-6E3B7782B95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7180" y="32567"/>
            <a:ext cx="1410225" cy="1491808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B34A5888-46FF-4F68-8F95-3158F6BA12FD}"/>
              </a:ext>
            </a:extLst>
          </p:cNvPr>
          <p:cNvSpPr txBox="1"/>
          <p:nvPr/>
        </p:nvSpPr>
        <p:spPr>
          <a:xfrm>
            <a:off x="1378492" y="1576076"/>
            <a:ext cx="10242199" cy="36009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AutoNum type="arabicPeriod"/>
            </a:pPr>
            <a:r>
              <a:rPr lang="en-US" sz="2800" b="1" dirty="0">
                <a:latin typeface="Lucida Fax" panose="02060602050505020204" pitchFamily="18" charset="0"/>
              </a:rPr>
              <a:t>Photo Mechanic is Fast</a:t>
            </a:r>
          </a:p>
          <a:p>
            <a:pPr marL="342900" indent="-342900">
              <a:lnSpc>
                <a:spcPct val="150000"/>
              </a:lnSpc>
              <a:buAutoNum type="arabicPeriod"/>
            </a:pPr>
            <a:r>
              <a:rPr lang="en-US" sz="2800" b="1" dirty="0">
                <a:latin typeface="Lucida Fax" panose="02060602050505020204" pitchFamily="18" charset="0"/>
              </a:rPr>
              <a:t>Uploads (ingest) Taken to New Upload Folder</a:t>
            </a:r>
          </a:p>
          <a:p>
            <a:pPr marL="342900" indent="-342900">
              <a:lnSpc>
                <a:spcPct val="150000"/>
              </a:lnSpc>
              <a:buAutoNum type="arabicPeriod"/>
            </a:pPr>
            <a:r>
              <a:rPr lang="en-US" sz="2800" b="1" dirty="0">
                <a:latin typeface="Lucida Fax" panose="02060602050505020204" pitchFamily="18" charset="0"/>
              </a:rPr>
              <a:t>Name Shoot, Folder &amp; Images - Add Keywords </a:t>
            </a:r>
          </a:p>
          <a:p>
            <a:pPr marL="342900" indent="-342900">
              <a:lnSpc>
                <a:spcPct val="150000"/>
              </a:lnSpc>
              <a:buAutoNum type="arabicPeriod"/>
            </a:pPr>
            <a:r>
              <a:rPr lang="en-US" sz="2800" b="1" dirty="0">
                <a:latin typeface="Lucida Fax" panose="02060602050505020204" pitchFamily="18" charset="0"/>
              </a:rPr>
              <a:t>Simple Tag\</a:t>
            </a:r>
            <a:r>
              <a:rPr lang="en-US" sz="2800" b="1" dirty="0" err="1">
                <a:latin typeface="Lucida Fax" panose="02060602050505020204" pitchFamily="18" charset="0"/>
              </a:rPr>
              <a:t>UnTag</a:t>
            </a:r>
            <a:r>
              <a:rPr lang="en-US" sz="2800" b="1" dirty="0">
                <a:latin typeface="Lucida Fax" panose="02060602050505020204" pitchFamily="18" charset="0"/>
              </a:rPr>
              <a:t> (T)</a:t>
            </a:r>
          </a:p>
          <a:p>
            <a:pPr marL="342900" indent="-342900">
              <a:lnSpc>
                <a:spcPct val="150000"/>
              </a:lnSpc>
              <a:buAutoNum type="arabicPeriod"/>
            </a:pPr>
            <a:r>
              <a:rPr lang="en-US" sz="2800" b="1" dirty="0">
                <a:latin typeface="Lucida Fax" panose="02060602050505020204" pitchFamily="18" charset="0"/>
              </a:rPr>
              <a:t>Quick Zoom – Quick Crop (2nd Screen)</a:t>
            </a:r>
          </a:p>
          <a:p>
            <a:pPr marL="342900" indent="-342900">
              <a:buAutoNum type="arabicPeriod"/>
            </a:pPr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B18A96F-DE17-4F22-872F-A38A35A9ACD3}"/>
              </a:ext>
            </a:extLst>
          </p:cNvPr>
          <p:cNvSpPr txBox="1"/>
          <p:nvPr/>
        </p:nvSpPr>
        <p:spPr>
          <a:xfrm>
            <a:off x="4659304" y="395168"/>
            <a:ext cx="394708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latin typeface="Lucida Fax" panose="02060602050505020204" pitchFamily="18" charset="0"/>
              </a:rPr>
              <a:t>Photo Mechanic </a:t>
            </a:r>
          </a:p>
        </p:txBody>
      </p:sp>
    </p:spTree>
    <p:extLst>
      <p:ext uri="{BB962C8B-B14F-4D97-AF65-F5344CB8AC3E}">
        <p14:creationId xmlns:p14="http://schemas.microsoft.com/office/powerpoint/2010/main" val="47265395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Shadows of people on grass&#10;&#10;Description automatically generated with low confidence">
            <a:extLst>
              <a:ext uri="{FF2B5EF4-FFF2-40B4-BE49-F238E27FC236}">
                <a16:creationId xmlns:a16="http://schemas.microsoft.com/office/drawing/2014/main" id="{B58247B9-27E9-47F0-AD74-AE13427AAC1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17394" y="5932479"/>
            <a:ext cx="1209285" cy="740169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5B865064-A415-42D7-A7F4-5F45ABDAF0B7}"/>
              </a:ext>
            </a:extLst>
          </p:cNvPr>
          <p:cNvSpPr txBox="1"/>
          <p:nvPr/>
        </p:nvSpPr>
        <p:spPr>
          <a:xfrm>
            <a:off x="45949" y="6465130"/>
            <a:ext cx="388275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>
                <a:latin typeface="Lucida Fax" panose="02060602050505020204" pitchFamily="18" charset="0"/>
              </a:rPr>
              <a:t>Workflow Process – Cliff McKenzie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313035EA-2C55-4ED8-8599-D9BB54A1F8A1}"/>
              </a:ext>
            </a:extLst>
          </p:cNvPr>
          <p:cNvGrpSpPr/>
          <p:nvPr/>
        </p:nvGrpSpPr>
        <p:grpSpPr>
          <a:xfrm>
            <a:off x="0" y="1155197"/>
            <a:ext cx="1153339" cy="4547605"/>
            <a:chOff x="1764294" y="-1"/>
            <a:chExt cx="1628061" cy="4547605"/>
          </a:xfrm>
        </p:grpSpPr>
        <p:sp>
          <p:nvSpPr>
            <p:cNvPr id="8" name="Flowchart: Manual Operation 7">
              <a:extLst>
                <a:ext uri="{FF2B5EF4-FFF2-40B4-BE49-F238E27FC236}">
                  <a16:creationId xmlns:a16="http://schemas.microsoft.com/office/drawing/2014/main" id="{F7AF6B56-8777-440E-BDC6-60FA0A5882E2}"/>
                </a:ext>
              </a:extLst>
            </p:cNvPr>
            <p:cNvSpPr/>
            <p:nvPr/>
          </p:nvSpPr>
          <p:spPr>
            <a:xfrm rot="16200000">
              <a:off x="304522" y="1459772"/>
              <a:ext cx="4547605" cy="1628060"/>
            </a:xfrm>
            <a:prstGeom prst="flowChartManualOperation">
              <a:avLst/>
            </a:prstGeom>
            <a:solidFill>
              <a:srgbClr val="0C34FC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5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0" name="Flowchart: Manual Operation 4">
              <a:extLst>
                <a:ext uri="{FF2B5EF4-FFF2-40B4-BE49-F238E27FC236}">
                  <a16:creationId xmlns:a16="http://schemas.microsoft.com/office/drawing/2014/main" id="{A7946C58-B719-4436-8AAF-FE0A88ED7EBA}"/>
                </a:ext>
              </a:extLst>
            </p:cNvPr>
            <p:cNvSpPr txBox="1"/>
            <p:nvPr/>
          </p:nvSpPr>
          <p:spPr>
            <a:xfrm rot="21600000">
              <a:off x="1764294" y="909521"/>
              <a:ext cx="1628060" cy="272856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14300" tIns="0" rIns="114300" bIns="0" numCol="1" spcCol="1270" anchor="ctr" anchorCtr="0">
              <a:noAutofit/>
            </a:bodyPr>
            <a:lstStyle/>
            <a:p>
              <a:pPr marL="0" lvl="0" indent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1800" b="1" kern="1200" dirty="0">
                  <a:solidFill>
                    <a:prstClr val="white"/>
                  </a:solidFill>
                  <a:latin typeface="Lucida Fax" panose="02060602050505020204" pitchFamily="18" charset="0"/>
                  <a:ea typeface="+mn-ea"/>
                  <a:cs typeface="+mn-cs"/>
                </a:rPr>
                <a:t>Culling</a:t>
              </a:r>
            </a:p>
          </p:txBody>
        </p:sp>
      </p:grpSp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B5DA507F-B3F1-4FE7-90A9-50FCA13F071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266742532"/>
              </p:ext>
            </p:extLst>
          </p:nvPr>
        </p:nvGraphicFramePr>
        <p:xfrm>
          <a:off x="2032000" y="719666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61851336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Shadows of people on grass&#10;&#10;Description automatically generated with low confidence">
            <a:extLst>
              <a:ext uri="{FF2B5EF4-FFF2-40B4-BE49-F238E27FC236}">
                <a16:creationId xmlns:a16="http://schemas.microsoft.com/office/drawing/2014/main" id="{B58247B9-27E9-47F0-AD74-AE13427AAC1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17394" y="5932479"/>
            <a:ext cx="1209285" cy="740169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5B865064-A415-42D7-A7F4-5F45ABDAF0B7}"/>
              </a:ext>
            </a:extLst>
          </p:cNvPr>
          <p:cNvSpPr txBox="1"/>
          <p:nvPr/>
        </p:nvSpPr>
        <p:spPr>
          <a:xfrm>
            <a:off x="45949" y="6465130"/>
            <a:ext cx="388275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>
                <a:latin typeface="Lucida Fax" panose="02060602050505020204" pitchFamily="18" charset="0"/>
              </a:rPr>
              <a:t>Workflow Process – Cliff McKenzie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D9DF2E2-8BF1-4690-9F33-62B5427476F2}"/>
              </a:ext>
            </a:extLst>
          </p:cNvPr>
          <p:cNvSpPr txBox="1"/>
          <p:nvPr/>
        </p:nvSpPr>
        <p:spPr>
          <a:xfrm>
            <a:off x="3419426" y="172429"/>
            <a:ext cx="616569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latin typeface="Lucida Fax" panose="02060602050505020204" pitchFamily="18" charset="0"/>
              </a:rPr>
              <a:t>Processing Software</a:t>
            </a:r>
          </a:p>
        </p:txBody>
      </p:sp>
      <p:pic>
        <p:nvPicPr>
          <p:cNvPr id="5" name="Picture 4" descr="Icon&#10;&#10;Description automatically generated">
            <a:extLst>
              <a:ext uri="{FF2B5EF4-FFF2-40B4-BE49-F238E27FC236}">
                <a16:creationId xmlns:a16="http://schemas.microsoft.com/office/drawing/2014/main" id="{D20E2D9A-BC4D-4573-AE03-A8B40CD1526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5193" y="2453466"/>
            <a:ext cx="1680086" cy="1951067"/>
          </a:xfrm>
          <a:prstGeom prst="rect">
            <a:avLst/>
          </a:prstGeom>
        </p:spPr>
      </p:pic>
      <p:pic>
        <p:nvPicPr>
          <p:cNvPr id="10" name="Picture 9" descr="Icon&#10;&#10;Description automatically generated">
            <a:extLst>
              <a:ext uri="{FF2B5EF4-FFF2-40B4-BE49-F238E27FC236}">
                <a16:creationId xmlns:a16="http://schemas.microsoft.com/office/drawing/2014/main" id="{4C7FAECB-5A02-4C7D-958E-1E4131287A9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76722" y="2550785"/>
            <a:ext cx="1673734" cy="1634680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6E09D779-5261-4556-8FA5-788883D04EBA}"/>
              </a:ext>
            </a:extLst>
          </p:cNvPr>
          <p:cNvSpPr txBox="1"/>
          <p:nvPr/>
        </p:nvSpPr>
        <p:spPr>
          <a:xfrm>
            <a:off x="1381687" y="1305021"/>
            <a:ext cx="367278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latin typeface="Lucida Fax" panose="02060602050505020204" pitchFamily="18" charset="0"/>
              </a:rPr>
              <a:t>Capture One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875A97D-4A78-43DD-BB5B-5F1D64A6B143}"/>
              </a:ext>
            </a:extLst>
          </p:cNvPr>
          <p:cNvSpPr txBox="1"/>
          <p:nvPr/>
        </p:nvSpPr>
        <p:spPr>
          <a:xfrm>
            <a:off x="6502272" y="4733638"/>
            <a:ext cx="533553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latin typeface="Lucida Fax" panose="02060602050505020204" pitchFamily="18" charset="0"/>
              </a:rPr>
              <a:t>Lightroom Classic</a:t>
            </a:r>
          </a:p>
        </p:txBody>
      </p:sp>
    </p:spTree>
    <p:extLst>
      <p:ext uri="{BB962C8B-B14F-4D97-AF65-F5344CB8AC3E}">
        <p14:creationId xmlns:p14="http://schemas.microsoft.com/office/powerpoint/2010/main" val="23408129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Shadows of people on grass&#10;&#10;Description automatically generated with low confidence">
            <a:extLst>
              <a:ext uri="{FF2B5EF4-FFF2-40B4-BE49-F238E27FC236}">
                <a16:creationId xmlns:a16="http://schemas.microsoft.com/office/drawing/2014/main" id="{B58247B9-27E9-47F0-AD74-AE13427AAC1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17394" y="5932479"/>
            <a:ext cx="1209285" cy="740169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5B865064-A415-42D7-A7F4-5F45ABDAF0B7}"/>
              </a:ext>
            </a:extLst>
          </p:cNvPr>
          <p:cNvSpPr txBox="1"/>
          <p:nvPr/>
        </p:nvSpPr>
        <p:spPr>
          <a:xfrm>
            <a:off x="45949" y="6465130"/>
            <a:ext cx="388275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>
                <a:latin typeface="Lucida Fax" panose="02060602050505020204" pitchFamily="18" charset="0"/>
              </a:rPr>
              <a:t>Workflow Process – Cliff McKenzie</a:t>
            </a:r>
          </a:p>
        </p:txBody>
      </p:sp>
      <p:pic>
        <p:nvPicPr>
          <p:cNvPr id="7" name="Picture 6" descr="A picture containing text, sign, display&#10;&#10;Description automatically generated">
            <a:extLst>
              <a:ext uri="{FF2B5EF4-FFF2-40B4-BE49-F238E27FC236}">
                <a16:creationId xmlns:a16="http://schemas.microsoft.com/office/drawing/2014/main" id="{6F45F765-7A6E-4E44-AF60-61E522056AF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1137" y="1862586"/>
            <a:ext cx="3509725" cy="3414867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A89F7791-5BF6-4A0B-AE13-34D0B12EECEB}"/>
              </a:ext>
            </a:extLst>
          </p:cNvPr>
          <p:cNvSpPr txBox="1"/>
          <p:nvPr/>
        </p:nvSpPr>
        <p:spPr>
          <a:xfrm>
            <a:off x="3075257" y="311359"/>
            <a:ext cx="781023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latin typeface="Lucida Fax" panose="02060602050505020204" pitchFamily="18" charset="0"/>
              </a:rPr>
              <a:t>Not Processing Software</a:t>
            </a:r>
          </a:p>
        </p:txBody>
      </p:sp>
    </p:spTree>
    <p:extLst>
      <p:ext uri="{BB962C8B-B14F-4D97-AF65-F5344CB8AC3E}">
        <p14:creationId xmlns:p14="http://schemas.microsoft.com/office/powerpoint/2010/main" val="12630495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Shadows of people on grass&#10;&#10;Description automatically generated with low confidence">
            <a:extLst>
              <a:ext uri="{FF2B5EF4-FFF2-40B4-BE49-F238E27FC236}">
                <a16:creationId xmlns:a16="http://schemas.microsoft.com/office/drawing/2014/main" id="{B58247B9-27E9-47F0-AD74-AE13427AAC1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17394" y="5932479"/>
            <a:ext cx="1209285" cy="740169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5B865064-A415-42D7-A7F4-5F45ABDAF0B7}"/>
              </a:ext>
            </a:extLst>
          </p:cNvPr>
          <p:cNvSpPr txBox="1"/>
          <p:nvPr/>
        </p:nvSpPr>
        <p:spPr>
          <a:xfrm>
            <a:off x="45949" y="6465130"/>
            <a:ext cx="388275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>
                <a:latin typeface="Lucida Fax" panose="02060602050505020204" pitchFamily="18" charset="0"/>
              </a:rPr>
              <a:t>Workflow Process – Cliff McKenzie</a:t>
            </a:r>
          </a:p>
        </p:txBody>
      </p:sp>
      <p:pic>
        <p:nvPicPr>
          <p:cNvPr id="7" name="Picture 6" descr="A picture containing text, sign, display&#10;&#10;Description automatically generated">
            <a:extLst>
              <a:ext uri="{FF2B5EF4-FFF2-40B4-BE49-F238E27FC236}">
                <a16:creationId xmlns:a16="http://schemas.microsoft.com/office/drawing/2014/main" id="{6F45F765-7A6E-4E44-AF60-61E522056AF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6163" y="1320947"/>
            <a:ext cx="1680087" cy="1634679"/>
          </a:xfrm>
          <a:prstGeom prst="rect">
            <a:avLst/>
          </a:prstGeom>
        </p:spPr>
      </p:pic>
      <p:pic>
        <p:nvPicPr>
          <p:cNvPr id="10" name="Picture 9" descr="Icon&#10;&#10;Description automatically generated">
            <a:extLst>
              <a:ext uri="{FF2B5EF4-FFF2-40B4-BE49-F238E27FC236}">
                <a16:creationId xmlns:a16="http://schemas.microsoft.com/office/drawing/2014/main" id="{4C7FAECB-5A02-4C7D-958E-1E4131287A9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1888" y="4911961"/>
            <a:ext cx="1673734" cy="1634680"/>
          </a:xfrm>
          <a:prstGeom prst="rect">
            <a:avLst/>
          </a:prstGeom>
        </p:spPr>
      </p:pic>
      <p:pic>
        <p:nvPicPr>
          <p:cNvPr id="12" name="Picture 11" descr="Logo, company name&#10;&#10;Description automatically generated">
            <a:extLst>
              <a:ext uri="{FF2B5EF4-FFF2-40B4-BE49-F238E27FC236}">
                <a16:creationId xmlns:a16="http://schemas.microsoft.com/office/drawing/2014/main" id="{931A07C2-6D0B-4D05-915A-5D76A7E03B5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9744" y="1320947"/>
            <a:ext cx="1716799" cy="1716799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A89F7791-5BF6-4A0B-AE13-34D0B12EECEB}"/>
              </a:ext>
            </a:extLst>
          </p:cNvPr>
          <p:cNvSpPr txBox="1"/>
          <p:nvPr/>
        </p:nvSpPr>
        <p:spPr>
          <a:xfrm>
            <a:off x="3075257" y="311359"/>
            <a:ext cx="781023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latin typeface="Lucida Fax" panose="02060602050505020204" pitchFamily="18" charset="0"/>
              </a:rPr>
              <a:t>Not Processing Software</a:t>
            </a:r>
          </a:p>
        </p:txBody>
      </p:sp>
      <p:pic>
        <p:nvPicPr>
          <p:cNvPr id="4" name="Picture 3" descr="Logo&#10;&#10;Description automatically generated">
            <a:extLst>
              <a:ext uri="{FF2B5EF4-FFF2-40B4-BE49-F238E27FC236}">
                <a16:creationId xmlns:a16="http://schemas.microsoft.com/office/drawing/2014/main" id="{B5FB97C5-09C6-4100-993B-E6ADE3B8845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5680" y="1285468"/>
            <a:ext cx="2803069" cy="1624208"/>
          </a:xfrm>
          <a:prstGeom prst="rect">
            <a:avLst/>
          </a:prstGeom>
        </p:spPr>
      </p:pic>
      <p:sp>
        <p:nvSpPr>
          <p:cNvPr id="6" name="Cross 5">
            <a:extLst>
              <a:ext uri="{FF2B5EF4-FFF2-40B4-BE49-F238E27FC236}">
                <a16:creationId xmlns:a16="http://schemas.microsoft.com/office/drawing/2014/main" id="{E9D28258-7B61-4230-9F26-1D74FD4228C3}"/>
              </a:ext>
            </a:extLst>
          </p:cNvPr>
          <p:cNvSpPr/>
          <p:nvPr/>
        </p:nvSpPr>
        <p:spPr>
          <a:xfrm>
            <a:off x="3716516" y="2008004"/>
            <a:ext cx="693841" cy="629512"/>
          </a:xfrm>
          <a:prstGeom prst="pl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Cross 12">
            <a:extLst>
              <a:ext uri="{FF2B5EF4-FFF2-40B4-BE49-F238E27FC236}">
                <a16:creationId xmlns:a16="http://schemas.microsoft.com/office/drawing/2014/main" id="{64BB7589-54A2-4792-848B-FDBF898B2736}"/>
              </a:ext>
            </a:extLst>
          </p:cNvPr>
          <p:cNvSpPr/>
          <p:nvPr/>
        </p:nvSpPr>
        <p:spPr>
          <a:xfrm>
            <a:off x="7595441" y="1864590"/>
            <a:ext cx="693841" cy="629512"/>
          </a:xfrm>
          <a:prstGeom prst="pl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ot Equal 7">
            <a:extLst>
              <a:ext uri="{FF2B5EF4-FFF2-40B4-BE49-F238E27FC236}">
                <a16:creationId xmlns:a16="http://schemas.microsoft.com/office/drawing/2014/main" id="{C38D5E9B-37BE-452F-AE31-C2BDD102C987}"/>
              </a:ext>
            </a:extLst>
          </p:cNvPr>
          <p:cNvSpPr/>
          <p:nvPr/>
        </p:nvSpPr>
        <p:spPr>
          <a:xfrm>
            <a:off x="4991976" y="3607239"/>
            <a:ext cx="2072334" cy="769441"/>
          </a:xfrm>
          <a:prstGeom prst="mathNotEqua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37060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Shadows of people on grass&#10;&#10;Description automatically generated with low confidence">
            <a:extLst>
              <a:ext uri="{FF2B5EF4-FFF2-40B4-BE49-F238E27FC236}">
                <a16:creationId xmlns:a16="http://schemas.microsoft.com/office/drawing/2014/main" id="{B58247B9-27E9-47F0-AD74-AE13427AAC1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17394" y="5932479"/>
            <a:ext cx="1209285" cy="740169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5B865064-A415-42D7-A7F4-5F45ABDAF0B7}"/>
              </a:ext>
            </a:extLst>
          </p:cNvPr>
          <p:cNvSpPr txBox="1"/>
          <p:nvPr/>
        </p:nvSpPr>
        <p:spPr>
          <a:xfrm>
            <a:off x="45949" y="6465130"/>
            <a:ext cx="388275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>
                <a:latin typeface="Lucida Fax" panose="02060602050505020204" pitchFamily="18" charset="0"/>
              </a:rPr>
              <a:t>Workflow Process – Cliff McKenzie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781C4EB-074F-438D-8C69-ED589A6711A1}"/>
              </a:ext>
            </a:extLst>
          </p:cNvPr>
          <p:cNvSpPr/>
          <p:nvPr/>
        </p:nvSpPr>
        <p:spPr>
          <a:xfrm>
            <a:off x="2955557" y="711202"/>
            <a:ext cx="6280887" cy="1200329"/>
          </a:xfrm>
          <a:prstGeom prst="rect">
            <a:avLst/>
          </a:prstGeom>
          <a:solidFill>
            <a:srgbClr val="0C34FC"/>
          </a:solidFill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72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Lucida Fax" panose="02060602050505020204" pitchFamily="18" charset="0"/>
              </a:rPr>
              <a:t>Pixel Editing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FEF6CB3-F0D2-40FC-8AD6-4A54F65138F1}"/>
              </a:ext>
            </a:extLst>
          </p:cNvPr>
          <p:cNvSpPr/>
          <p:nvPr/>
        </p:nvSpPr>
        <p:spPr>
          <a:xfrm>
            <a:off x="1665129" y="4397138"/>
            <a:ext cx="9275296" cy="1200329"/>
          </a:xfrm>
          <a:prstGeom prst="rect">
            <a:avLst/>
          </a:prstGeom>
          <a:solidFill>
            <a:srgbClr val="0C34FC"/>
          </a:solidFill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72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Lucida Fax" panose="02060602050505020204" pitchFamily="18" charset="0"/>
              </a:rPr>
              <a:t>Parametric Editing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DBC74EAF-49DE-4065-9289-B7851570C452}"/>
              </a:ext>
            </a:extLst>
          </p:cNvPr>
          <p:cNvSpPr/>
          <p:nvPr/>
        </p:nvSpPr>
        <p:spPr>
          <a:xfrm>
            <a:off x="4910714" y="2421551"/>
            <a:ext cx="2262041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9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VS</a:t>
            </a:r>
          </a:p>
        </p:txBody>
      </p:sp>
    </p:spTree>
    <p:extLst>
      <p:ext uri="{BB962C8B-B14F-4D97-AF65-F5344CB8AC3E}">
        <p14:creationId xmlns:p14="http://schemas.microsoft.com/office/powerpoint/2010/main" val="128881860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Shadows of people on grass&#10;&#10;Description automatically generated with low confidence">
            <a:extLst>
              <a:ext uri="{FF2B5EF4-FFF2-40B4-BE49-F238E27FC236}">
                <a16:creationId xmlns:a16="http://schemas.microsoft.com/office/drawing/2014/main" id="{B58247B9-27E9-47F0-AD74-AE13427AAC1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17394" y="5932479"/>
            <a:ext cx="1209285" cy="740169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5B865064-A415-42D7-A7F4-5F45ABDAF0B7}"/>
              </a:ext>
            </a:extLst>
          </p:cNvPr>
          <p:cNvSpPr txBox="1"/>
          <p:nvPr/>
        </p:nvSpPr>
        <p:spPr>
          <a:xfrm>
            <a:off x="45949" y="6465130"/>
            <a:ext cx="388275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>
                <a:latin typeface="Lucida Fax" panose="02060602050505020204" pitchFamily="18" charset="0"/>
              </a:rPr>
              <a:t>Workflow Process – Cliff McKenzie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D2777092-49D5-447C-8B27-29F7B76D34E9}"/>
              </a:ext>
            </a:extLst>
          </p:cNvPr>
          <p:cNvGrpSpPr/>
          <p:nvPr/>
        </p:nvGrpSpPr>
        <p:grpSpPr>
          <a:xfrm>
            <a:off x="0" y="1155197"/>
            <a:ext cx="1474987" cy="4547605"/>
            <a:chOff x="3509150" y="-1"/>
            <a:chExt cx="1628061" cy="4547605"/>
          </a:xfrm>
        </p:grpSpPr>
        <p:sp>
          <p:nvSpPr>
            <p:cNvPr id="5" name="Flowchart: Manual Operation 4">
              <a:extLst>
                <a:ext uri="{FF2B5EF4-FFF2-40B4-BE49-F238E27FC236}">
                  <a16:creationId xmlns:a16="http://schemas.microsoft.com/office/drawing/2014/main" id="{F70CD6C8-261F-41E6-B985-F41BE446F84D}"/>
                </a:ext>
              </a:extLst>
            </p:cNvPr>
            <p:cNvSpPr/>
            <p:nvPr/>
          </p:nvSpPr>
          <p:spPr>
            <a:xfrm rot="16200000">
              <a:off x="2049378" y="1459772"/>
              <a:ext cx="4547605" cy="1628060"/>
            </a:xfrm>
            <a:prstGeom prst="flowChartManualOperation">
              <a:avLst/>
            </a:prstGeom>
            <a:solidFill>
              <a:srgbClr val="0C34FC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5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6" name="Flowchart: Manual Operation 4">
              <a:extLst>
                <a:ext uri="{FF2B5EF4-FFF2-40B4-BE49-F238E27FC236}">
                  <a16:creationId xmlns:a16="http://schemas.microsoft.com/office/drawing/2014/main" id="{3E1E3352-C205-423B-B8AF-AAA93E94850F}"/>
                </a:ext>
              </a:extLst>
            </p:cNvPr>
            <p:cNvSpPr txBox="1"/>
            <p:nvPr/>
          </p:nvSpPr>
          <p:spPr>
            <a:xfrm rot="21600000">
              <a:off x="3509150" y="909521"/>
              <a:ext cx="1628060" cy="272856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14300" tIns="0" rIns="114300" bIns="0" numCol="1" spcCol="1270" anchor="ctr" anchorCtr="0">
              <a:noAutofit/>
            </a:bodyPr>
            <a:lstStyle/>
            <a:p>
              <a:pPr marL="0" lvl="0" indent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1800" b="1" kern="1200" dirty="0">
                  <a:solidFill>
                    <a:prstClr val="white"/>
                  </a:solidFill>
                  <a:latin typeface="Lucida Fax" panose="02060602050505020204" pitchFamily="18" charset="0"/>
                  <a:ea typeface="+mn-ea"/>
                  <a:cs typeface="+mn-cs"/>
                </a:rPr>
                <a:t>Importing</a:t>
              </a:r>
            </a:p>
          </p:txBody>
        </p:sp>
      </p:grpSp>
      <p:graphicFrame>
        <p:nvGraphicFramePr>
          <p:cNvPr id="7" name="Diagram 6">
            <a:extLst>
              <a:ext uri="{FF2B5EF4-FFF2-40B4-BE49-F238E27FC236}">
                <a16:creationId xmlns:a16="http://schemas.microsoft.com/office/drawing/2014/main" id="{8A8A2D48-2554-48CA-AC3E-5A7B73B60AC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61494232"/>
              </p:ext>
            </p:extLst>
          </p:nvPr>
        </p:nvGraphicFramePr>
        <p:xfrm>
          <a:off x="2032000" y="719666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2732297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Shadows of people on grass&#10;&#10;Description automatically generated with low confidence">
            <a:extLst>
              <a:ext uri="{FF2B5EF4-FFF2-40B4-BE49-F238E27FC236}">
                <a16:creationId xmlns:a16="http://schemas.microsoft.com/office/drawing/2014/main" id="{B58247B9-27E9-47F0-AD74-AE13427AAC1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17394" y="5932479"/>
            <a:ext cx="1209285" cy="740169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5B865064-A415-42D7-A7F4-5F45ABDAF0B7}"/>
              </a:ext>
            </a:extLst>
          </p:cNvPr>
          <p:cNvSpPr txBox="1"/>
          <p:nvPr/>
        </p:nvSpPr>
        <p:spPr>
          <a:xfrm>
            <a:off x="45949" y="6465130"/>
            <a:ext cx="388275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>
                <a:latin typeface="Lucida Fax" panose="02060602050505020204" pitchFamily="18" charset="0"/>
              </a:rPr>
              <a:t>Workflow Process – Cliff McKenzie</a:t>
            </a:r>
          </a:p>
        </p:txBody>
      </p:sp>
      <p:pic>
        <p:nvPicPr>
          <p:cNvPr id="4" name="Picture 3" descr="A person and person reading a book&#10;&#10;Description automatically generated with medium confidence">
            <a:extLst>
              <a:ext uri="{FF2B5EF4-FFF2-40B4-BE49-F238E27FC236}">
                <a16:creationId xmlns:a16="http://schemas.microsoft.com/office/drawing/2014/main" id="{727C0C8E-95DA-458C-8F4C-5E7527C61E3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2585" y="316031"/>
            <a:ext cx="8169099" cy="5827291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49E0CBF3-C090-49D8-B8E2-C08504A4C746}"/>
              </a:ext>
            </a:extLst>
          </p:cNvPr>
          <p:cNvSpPr txBox="1"/>
          <p:nvPr/>
        </p:nvSpPr>
        <p:spPr>
          <a:xfrm>
            <a:off x="4224997" y="5453576"/>
            <a:ext cx="10269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Lucida Fax" panose="02060602050505020204" pitchFamily="18" charset="0"/>
              </a:rPr>
              <a:t>Canon</a:t>
            </a:r>
          </a:p>
        </p:txBody>
      </p:sp>
      <p:sp>
        <p:nvSpPr>
          <p:cNvPr id="6" name="Arrow: Right 5">
            <a:extLst>
              <a:ext uri="{FF2B5EF4-FFF2-40B4-BE49-F238E27FC236}">
                <a16:creationId xmlns:a16="http://schemas.microsoft.com/office/drawing/2014/main" id="{F62FD215-E084-40EC-AF92-AFA6F504E549}"/>
              </a:ext>
            </a:extLst>
          </p:cNvPr>
          <p:cNvSpPr/>
          <p:nvPr/>
        </p:nvSpPr>
        <p:spPr>
          <a:xfrm rot="19290463">
            <a:off x="4963871" y="5172678"/>
            <a:ext cx="431409" cy="26259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30772474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Shadows of people on grass&#10;&#10;Description automatically generated with low confidence">
            <a:extLst>
              <a:ext uri="{FF2B5EF4-FFF2-40B4-BE49-F238E27FC236}">
                <a16:creationId xmlns:a16="http://schemas.microsoft.com/office/drawing/2014/main" id="{B58247B9-27E9-47F0-AD74-AE13427AAC1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17394" y="5932479"/>
            <a:ext cx="1209285" cy="740169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5B865064-A415-42D7-A7F4-5F45ABDAF0B7}"/>
              </a:ext>
            </a:extLst>
          </p:cNvPr>
          <p:cNvSpPr txBox="1"/>
          <p:nvPr/>
        </p:nvSpPr>
        <p:spPr>
          <a:xfrm>
            <a:off x="45949" y="6465130"/>
            <a:ext cx="388275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>
                <a:latin typeface="Lucida Fax" panose="02060602050505020204" pitchFamily="18" charset="0"/>
              </a:rPr>
              <a:t>Workflow Process – Cliff McKenzie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D2777092-49D5-447C-8B27-29F7B76D34E9}"/>
              </a:ext>
            </a:extLst>
          </p:cNvPr>
          <p:cNvGrpSpPr/>
          <p:nvPr/>
        </p:nvGrpSpPr>
        <p:grpSpPr>
          <a:xfrm>
            <a:off x="0" y="1155197"/>
            <a:ext cx="1474987" cy="4547605"/>
            <a:chOff x="3509150" y="-1"/>
            <a:chExt cx="1628061" cy="4547605"/>
          </a:xfrm>
        </p:grpSpPr>
        <p:sp>
          <p:nvSpPr>
            <p:cNvPr id="5" name="Flowchart: Manual Operation 4">
              <a:extLst>
                <a:ext uri="{FF2B5EF4-FFF2-40B4-BE49-F238E27FC236}">
                  <a16:creationId xmlns:a16="http://schemas.microsoft.com/office/drawing/2014/main" id="{F70CD6C8-261F-41E6-B985-F41BE446F84D}"/>
                </a:ext>
              </a:extLst>
            </p:cNvPr>
            <p:cNvSpPr/>
            <p:nvPr/>
          </p:nvSpPr>
          <p:spPr>
            <a:xfrm rot="16200000">
              <a:off x="2049378" y="1459772"/>
              <a:ext cx="4547605" cy="1628060"/>
            </a:xfrm>
            <a:prstGeom prst="flowChartManualOperation">
              <a:avLst/>
            </a:prstGeom>
            <a:solidFill>
              <a:srgbClr val="0C34FC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5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6" name="Flowchart: Manual Operation 4">
              <a:extLst>
                <a:ext uri="{FF2B5EF4-FFF2-40B4-BE49-F238E27FC236}">
                  <a16:creationId xmlns:a16="http://schemas.microsoft.com/office/drawing/2014/main" id="{3E1E3352-C205-423B-B8AF-AAA93E94850F}"/>
                </a:ext>
              </a:extLst>
            </p:cNvPr>
            <p:cNvSpPr txBox="1"/>
            <p:nvPr/>
          </p:nvSpPr>
          <p:spPr>
            <a:xfrm rot="21600000">
              <a:off x="3509150" y="909521"/>
              <a:ext cx="1628060" cy="272856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14300" tIns="0" rIns="114300" bIns="0" numCol="1" spcCol="1270" anchor="ctr" anchorCtr="0">
              <a:noAutofit/>
            </a:bodyPr>
            <a:lstStyle/>
            <a:p>
              <a:pPr marL="0" lvl="0" indent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1800" b="1" kern="1200" dirty="0">
                  <a:solidFill>
                    <a:prstClr val="white"/>
                  </a:solidFill>
                  <a:latin typeface="Lucida Fax" panose="02060602050505020204" pitchFamily="18" charset="0"/>
                  <a:ea typeface="+mn-ea"/>
                  <a:cs typeface="+mn-cs"/>
                </a:rPr>
                <a:t>Importing</a:t>
              </a:r>
            </a:p>
          </p:txBody>
        </p:sp>
      </p:grpSp>
      <p:graphicFrame>
        <p:nvGraphicFramePr>
          <p:cNvPr id="7" name="Diagram 6">
            <a:extLst>
              <a:ext uri="{FF2B5EF4-FFF2-40B4-BE49-F238E27FC236}">
                <a16:creationId xmlns:a16="http://schemas.microsoft.com/office/drawing/2014/main" id="{8A8A2D48-2554-48CA-AC3E-5A7B73B60AC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993110239"/>
              </p:ext>
            </p:extLst>
          </p:nvPr>
        </p:nvGraphicFramePr>
        <p:xfrm>
          <a:off x="1770086" y="719666"/>
          <a:ext cx="10061974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D48E921B-3997-40AD-97A1-CB5990CBC9DC}"/>
              </a:ext>
            </a:extLst>
          </p:cNvPr>
          <p:cNvSpPr txBox="1"/>
          <p:nvPr/>
        </p:nvSpPr>
        <p:spPr>
          <a:xfrm>
            <a:off x="2210182" y="1920700"/>
            <a:ext cx="343704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latin typeface="Lucida Fax" panose="02060602050505020204" pitchFamily="18" charset="0"/>
              </a:rPr>
              <a:t>Six Folders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620596F-AD06-47D9-8D2B-F95803E15769}"/>
              </a:ext>
            </a:extLst>
          </p:cNvPr>
          <p:cNvSpPr txBox="1"/>
          <p:nvPr/>
        </p:nvSpPr>
        <p:spPr>
          <a:xfrm>
            <a:off x="7628424" y="1920700"/>
            <a:ext cx="392793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latin typeface="Lucida Fax" panose="02060602050505020204" pitchFamily="18" charset="0"/>
              </a:rPr>
              <a:t>All You Need</a:t>
            </a:r>
          </a:p>
        </p:txBody>
      </p:sp>
    </p:spTree>
    <p:extLst>
      <p:ext uri="{BB962C8B-B14F-4D97-AF65-F5344CB8AC3E}">
        <p14:creationId xmlns:p14="http://schemas.microsoft.com/office/powerpoint/2010/main" val="411608065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Shadows of people on grass&#10;&#10;Description automatically generated with low confidence">
            <a:extLst>
              <a:ext uri="{FF2B5EF4-FFF2-40B4-BE49-F238E27FC236}">
                <a16:creationId xmlns:a16="http://schemas.microsoft.com/office/drawing/2014/main" id="{B58247B9-27E9-47F0-AD74-AE13427AAC1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17394" y="5932479"/>
            <a:ext cx="1209285" cy="740169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5B865064-A415-42D7-A7F4-5F45ABDAF0B7}"/>
              </a:ext>
            </a:extLst>
          </p:cNvPr>
          <p:cNvSpPr txBox="1"/>
          <p:nvPr/>
        </p:nvSpPr>
        <p:spPr>
          <a:xfrm>
            <a:off x="45949" y="6465130"/>
            <a:ext cx="388275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>
                <a:latin typeface="Lucida Fax" panose="02060602050505020204" pitchFamily="18" charset="0"/>
              </a:rPr>
              <a:t>Workflow Process – Cliff McKenzie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D2777092-49D5-447C-8B27-29F7B76D34E9}"/>
              </a:ext>
            </a:extLst>
          </p:cNvPr>
          <p:cNvGrpSpPr/>
          <p:nvPr/>
        </p:nvGrpSpPr>
        <p:grpSpPr>
          <a:xfrm>
            <a:off x="0" y="1155197"/>
            <a:ext cx="1474987" cy="4547605"/>
            <a:chOff x="3509150" y="-1"/>
            <a:chExt cx="1628061" cy="4547605"/>
          </a:xfrm>
        </p:grpSpPr>
        <p:sp>
          <p:nvSpPr>
            <p:cNvPr id="5" name="Flowchart: Manual Operation 4">
              <a:extLst>
                <a:ext uri="{FF2B5EF4-FFF2-40B4-BE49-F238E27FC236}">
                  <a16:creationId xmlns:a16="http://schemas.microsoft.com/office/drawing/2014/main" id="{F70CD6C8-261F-41E6-B985-F41BE446F84D}"/>
                </a:ext>
              </a:extLst>
            </p:cNvPr>
            <p:cNvSpPr/>
            <p:nvPr/>
          </p:nvSpPr>
          <p:spPr>
            <a:xfrm rot="16200000">
              <a:off x="2049378" y="1459772"/>
              <a:ext cx="4547605" cy="1628060"/>
            </a:xfrm>
            <a:prstGeom prst="flowChartManualOperation">
              <a:avLst/>
            </a:prstGeom>
            <a:solidFill>
              <a:srgbClr val="0C34FC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5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6" name="Flowchart: Manual Operation 4">
              <a:extLst>
                <a:ext uri="{FF2B5EF4-FFF2-40B4-BE49-F238E27FC236}">
                  <a16:creationId xmlns:a16="http://schemas.microsoft.com/office/drawing/2014/main" id="{3E1E3352-C205-423B-B8AF-AAA93E94850F}"/>
                </a:ext>
              </a:extLst>
            </p:cNvPr>
            <p:cNvSpPr txBox="1"/>
            <p:nvPr/>
          </p:nvSpPr>
          <p:spPr>
            <a:xfrm rot="21600000">
              <a:off x="3509150" y="909521"/>
              <a:ext cx="1628060" cy="272856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14300" tIns="0" rIns="114300" bIns="0" numCol="1" spcCol="1270" anchor="ctr" anchorCtr="0">
              <a:noAutofit/>
            </a:bodyPr>
            <a:lstStyle/>
            <a:p>
              <a:pPr marL="0" lvl="0" indent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1800" b="1" kern="1200" dirty="0">
                  <a:solidFill>
                    <a:prstClr val="white"/>
                  </a:solidFill>
                  <a:latin typeface="Lucida Fax" panose="02060602050505020204" pitchFamily="18" charset="0"/>
                  <a:ea typeface="+mn-ea"/>
                  <a:cs typeface="+mn-cs"/>
                </a:rPr>
                <a:t>Importing</a:t>
              </a:r>
            </a:p>
          </p:txBody>
        </p:sp>
      </p:grpSp>
      <p:graphicFrame>
        <p:nvGraphicFramePr>
          <p:cNvPr id="7" name="Diagram 6">
            <a:extLst>
              <a:ext uri="{FF2B5EF4-FFF2-40B4-BE49-F238E27FC236}">
                <a16:creationId xmlns:a16="http://schemas.microsoft.com/office/drawing/2014/main" id="{8A8A2D48-2554-48CA-AC3E-5A7B73B60AC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5561294"/>
              </p:ext>
            </p:extLst>
          </p:nvPr>
        </p:nvGraphicFramePr>
        <p:xfrm>
          <a:off x="1770086" y="719666"/>
          <a:ext cx="10061974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0" name="TextBox 9">
            <a:extLst>
              <a:ext uri="{FF2B5EF4-FFF2-40B4-BE49-F238E27FC236}">
                <a16:creationId xmlns:a16="http://schemas.microsoft.com/office/drawing/2014/main" id="{C620596F-AD06-47D9-8D2B-F95803E15769}"/>
              </a:ext>
            </a:extLst>
          </p:cNvPr>
          <p:cNvSpPr txBox="1"/>
          <p:nvPr/>
        </p:nvSpPr>
        <p:spPr>
          <a:xfrm>
            <a:off x="9183951" y="2972130"/>
            <a:ext cx="247592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latin typeface="Lucida Fax" panose="02060602050505020204" pitchFamily="18" charset="0"/>
              </a:rPr>
              <a:t>Example</a:t>
            </a:r>
          </a:p>
        </p:txBody>
      </p:sp>
    </p:spTree>
    <p:extLst>
      <p:ext uri="{BB962C8B-B14F-4D97-AF65-F5344CB8AC3E}">
        <p14:creationId xmlns:p14="http://schemas.microsoft.com/office/powerpoint/2010/main" val="380957082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Shadows of people on grass&#10;&#10;Description automatically generated with low confidence">
            <a:extLst>
              <a:ext uri="{FF2B5EF4-FFF2-40B4-BE49-F238E27FC236}">
                <a16:creationId xmlns:a16="http://schemas.microsoft.com/office/drawing/2014/main" id="{B58247B9-27E9-47F0-AD74-AE13427AAC1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17394" y="5932479"/>
            <a:ext cx="1209285" cy="740169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5B865064-A415-42D7-A7F4-5F45ABDAF0B7}"/>
              </a:ext>
            </a:extLst>
          </p:cNvPr>
          <p:cNvSpPr txBox="1"/>
          <p:nvPr/>
        </p:nvSpPr>
        <p:spPr>
          <a:xfrm>
            <a:off x="45949" y="6465130"/>
            <a:ext cx="388275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>
                <a:latin typeface="Lucida Fax" panose="02060602050505020204" pitchFamily="18" charset="0"/>
              </a:rPr>
              <a:t>Workflow Process – Cliff McKenzie</a:t>
            </a:r>
          </a:p>
        </p:txBody>
      </p:sp>
      <p:pic>
        <p:nvPicPr>
          <p:cNvPr id="7" name="Picture 6" descr="Icon&#10;&#10;Description automatically generated">
            <a:extLst>
              <a:ext uri="{FF2B5EF4-FFF2-40B4-BE49-F238E27FC236}">
                <a16:creationId xmlns:a16="http://schemas.microsoft.com/office/drawing/2014/main" id="{5ACA0981-9B98-46E1-A0D3-64CCE5B90AC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22493" y="0"/>
            <a:ext cx="1606422" cy="1568939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92A2492C-910D-4020-9003-2B233AC8B3C3}"/>
              </a:ext>
            </a:extLst>
          </p:cNvPr>
          <p:cNvSpPr txBox="1"/>
          <p:nvPr/>
        </p:nvSpPr>
        <p:spPr>
          <a:xfrm>
            <a:off x="243532" y="0"/>
            <a:ext cx="489364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latin typeface="Lucida Fax" panose="02060602050505020204" pitchFamily="18" charset="0"/>
              </a:rPr>
              <a:t>Library Module</a:t>
            </a:r>
          </a:p>
        </p:txBody>
      </p:sp>
      <p:pic>
        <p:nvPicPr>
          <p:cNvPr id="13" name="Picture 12" descr="Text&#10;&#10;Description automatically generated with medium confidence">
            <a:extLst>
              <a:ext uri="{FF2B5EF4-FFF2-40B4-BE49-F238E27FC236}">
                <a16:creationId xmlns:a16="http://schemas.microsoft.com/office/drawing/2014/main" id="{B04A422A-2F66-4845-8482-F846866EEBA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648" y="1568939"/>
            <a:ext cx="10725150" cy="4248150"/>
          </a:xfrm>
          <a:prstGeom prst="rect">
            <a:avLst/>
          </a:prstGeom>
        </p:spPr>
      </p:pic>
      <p:sp>
        <p:nvSpPr>
          <p:cNvPr id="14" name="Arrow: Down 13">
            <a:extLst>
              <a:ext uri="{FF2B5EF4-FFF2-40B4-BE49-F238E27FC236}">
                <a16:creationId xmlns:a16="http://schemas.microsoft.com/office/drawing/2014/main" id="{23BEE13D-124A-4E33-A95A-306419A0E3BC}"/>
              </a:ext>
            </a:extLst>
          </p:cNvPr>
          <p:cNvSpPr/>
          <p:nvPr/>
        </p:nvSpPr>
        <p:spPr>
          <a:xfrm rot="5007224">
            <a:off x="3308958" y="4536538"/>
            <a:ext cx="459498" cy="571720"/>
          </a:xfrm>
          <a:prstGeom prst="down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Arrow: Down 14">
            <a:extLst>
              <a:ext uri="{FF2B5EF4-FFF2-40B4-BE49-F238E27FC236}">
                <a16:creationId xmlns:a16="http://schemas.microsoft.com/office/drawing/2014/main" id="{788175AF-D30B-4E3D-A63D-4B4D2D704CA5}"/>
              </a:ext>
            </a:extLst>
          </p:cNvPr>
          <p:cNvSpPr/>
          <p:nvPr/>
        </p:nvSpPr>
        <p:spPr>
          <a:xfrm rot="324577">
            <a:off x="8988535" y="1021542"/>
            <a:ext cx="459498" cy="450307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487271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Shadows of people on grass&#10;&#10;Description automatically generated with low confidence">
            <a:extLst>
              <a:ext uri="{FF2B5EF4-FFF2-40B4-BE49-F238E27FC236}">
                <a16:creationId xmlns:a16="http://schemas.microsoft.com/office/drawing/2014/main" id="{B58247B9-27E9-47F0-AD74-AE13427AAC1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17394" y="5932479"/>
            <a:ext cx="1209285" cy="740169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5B865064-A415-42D7-A7F4-5F45ABDAF0B7}"/>
              </a:ext>
            </a:extLst>
          </p:cNvPr>
          <p:cNvSpPr txBox="1"/>
          <p:nvPr/>
        </p:nvSpPr>
        <p:spPr>
          <a:xfrm>
            <a:off x="45949" y="6465130"/>
            <a:ext cx="388275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>
                <a:latin typeface="Lucida Fax" panose="02060602050505020204" pitchFamily="18" charset="0"/>
              </a:rPr>
              <a:t>Workflow Process – Cliff McKenzie</a:t>
            </a:r>
          </a:p>
        </p:txBody>
      </p:sp>
      <p:pic>
        <p:nvPicPr>
          <p:cNvPr id="7" name="Picture 6" descr="Icon&#10;&#10;Description automatically generated">
            <a:extLst>
              <a:ext uri="{FF2B5EF4-FFF2-40B4-BE49-F238E27FC236}">
                <a16:creationId xmlns:a16="http://schemas.microsoft.com/office/drawing/2014/main" id="{5ACA0981-9B98-46E1-A0D3-64CCE5B90AC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22493" y="0"/>
            <a:ext cx="1606422" cy="1568939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92A2492C-910D-4020-9003-2B233AC8B3C3}"/>
              </a:ext>
            </a:extLst>
          </p:cNvPr>
          <p:cNvSpPr txBox="1"/>
          <p:nvPr/>
        </p:nvSpPr>
        <p:spPr>
          <a:xfrm>
            <a:off x="243532" y="0"/>
            <a:ext cx="489364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latin typeface="Lucida Fax" panose="02060602050505020204" pitchFamily="18" charset="0"/>
              </a:rPr>
              <a:t>Library Module</a:t>
            </a:r>
          </a:p>
        </p:txBody>
      </p:sp>
      <p:pic>
        <p:nvPicPr>
          <p:cNvPr id="4" name="Picture 3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CFFF8BF4-31DA-4CA0-B724-F5B6702BD2D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8703" y="1095662"/>
            <a:ext cx="3892839" cy="50983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09251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Shadows of people on grass&#10;&#10;Description automatically generated with low confidence">
            <a:extLst>
              <a:ext uri="{FF2B5EF4-FFF2-40B4-BE49-F238E27FC236}">
                <a16:creationId xmlns:a16="http://schemas.microsoft.com/office/drawing/2014/main" id="{B58247B9-27E9-47F0-AD74-AE13427AAC1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17394" y="5932479"/>
            <a:ext cx="1209285" cy="740169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5B865064-A415-42D7-A7F4-5F45ABDAF0B7}"/>
              </a:ext>
            </a:extLst>
          </p:cNvPr>
          <p:cNvSpPr txBox="1"/>
          <p:nvPr/>
        </p:nvSpPr>
        <p:spPr>
          <a:xfrm>
            <a:off x="45949" y="6465130"/>
            <a:ext cx="388275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>
                <a:latin typeface="Lucida Fax" panose="02060602050505020204" pitchFamily="18" charset="0"/>
              </a:rPr>
              <a:t>Workflow Process – Cliff McKenzie</a:t>
            </a:r>
          </a:p>
        </p:txBody>
      </p:sp>
      <p:pic>
        <p:nvPicPr>
          <p:cNvPr id="7" name="Picture 6" descr="Icon&#10;&#10;Description automatically generated">
            <a:extLst>
              <a:ext uri="{FF2B5EF4-FFF2-40B4-BE49-F238E27FC236}">
                <a16:creationId xmlns:a16="http://schemas.microsoft.com/office/drawing/2014/main" id="{5ACA0981-9B98-46E1-A0D3-64CCE5B90AC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22493" y="0"/>
            <a:ext cx="1606422" cy="1568939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92A2492C-910D-4020-9003-2B233AC8B3C3}"/>
              </a:ext>
            </a:extLst>
          </p:cNvPr>
          <p:cNvSpPr txBox="1"/>
          <p:nvPr/>
        </p:nvSpPr>
        <p:spPr>
          <a:xfrm>
            <a:off x="243532" y="0"/>
            <a:ext cx="489364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latin typeface="Lucida Fax" panose="02060602050505020204" pitchFamily="18" charset="0"/>
              </a:rPr>
              <a:t>Library Module</a:t>
            </a:r>
          </a:p>
        </p:txBody>
      </p:sp>
      <p:pic>
        <p:nvPicPr>
          <p:cNvPr id="5" name="Picture 4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37499060-BE7A-408D-A45F-A8BF610185C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6690" y="1568939"/>
            <a:ext cx="4817257" cy="35893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936773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Shadows of people on grass&#10;&#10;Description automatically generated with low confidence">
            <a:extLst>
              <a:ext uri="{FF2B5EF4-FFF2-40B4-BE49-F238E27FC236}">
                <a16:creationId xmlns:a16="http://schemas.microsoft.com/office/drawing/2014/main" id="{B58247B9-27E9-47F0-AD74-AE13427AAC1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17394" y="5932479"/>
            <a:ext cx="1209285" cy="740169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5B865064-A415-42D7-A7F4-5F45ABDAF0B7}"/>
              </a:ext>
            </a:extLst>
          </p:cNvPr>
          <p:cNvSpPr txBox="1"/>
          <p:nvPr/>
        </p:nvSpPr>
        <p:spPr>
          <a:xfrm>
            <a:off x="45949" y="6465130"/>
            <a:ext cx="388275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>
                <a:latin typeface="Lucida Fax" panose="02060602050505020204" pitchFamily="18" charset="0"/>
              </a:rPr>
              <a:t>Workflow Process – Cliff McKenzie</a:t>
            </a:r>
          </a:p>
        </p:txBody>
      </p:sp>
      <p:pic>
        <p:nvPicPr>
          <p:cNvPr id="7" name="Picture 6" descr="Icon&#10;&#10;Description automatically generated">
            <a:extLst>
              <a:ext uri="{FF2B5EF4-FFF2-40B4-BE49-F238E27FC236}">
                <a16:creationId xmlns:a16="http://schemas.microsoft.com/office/drawing/2014/main" id="{5ACA0981-9B98-46E1-A0D3-64CCE5B90AC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22493" y="0"/>
            <a:ext cx="1606422" cy="1568939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92A2492C-910D-4020-9003-2B233AC8B3C3}"/>
              </a:ext>
            </a:extLst>
          </p:cNvPr>
          <p:cNvSpPr txBox="1"/>
          <p:nvPr/>
        </p:nvSpPr>
        <p:spPr>
          <a:xfrm>
            <a:off x="243532" y="0"/>
            <a:ext cx="489364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latin typeface="Lucida Fax" panose="02060602050505020204" pitchFamily="18" charset="0"/>
              </a:rPr>
              <a:t>Library Module</a:t>
            </a:r>
          </a:p>
        </p:txBody>
      </p:sp>
      <p:pic>
        <p:nvPicPr>
          <p:cNvPr id="4" name="Picture 3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C1CF6FAF-675F-4A44-8123-856A35C1F21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4400" y="1772134"/>
            <a:ext cx="5314350" cy="36144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887045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Shadows of people on grass&#10;&#10;Description automatically generated with low confidence">
            <a:extLst>
              <a:ext uri="{FF2B5EF4-FFF2-40B4-BE49-F238E27FC236}">
                <a16:creationId xmlns:a16="http://schemas.microsoft.com/office/drawing/2014/main" id="{B58247B9-27E9-47F0-AD74-AE13427AAC1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17394" y="5932479"/>
            <a:ext cx="1209285" cy="740169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5B865064-A415-42D7-A7F4-5F45ABDAF0B7}"/>
              </a:ext>
            </a:extLst>
          </p:cNvPr>
          <p:cNvSpPr txBox="1"/>
          <p:nvPr/>
        </p:nvSpPr>
        <p:spPr>
          <a:xfrm>
            <a:off x="45949" y="6465130"/>
            <a:ext cx="388275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>
                <a:latin typeface="Lucida Fax" panose="02060602050505020204" pitchFamily="18" charset="0"/>
              </a:rPr>
              <a:t>Workflow Process – Cliff McKenzie</a:t>
            </a:r>
          </a:p>
        </p:txBody>
      </p:sp>
      <p:pic>
        <p:nvPicPr>
          <p:cNvPr id="7" name="Picture 6" descr="Icon&#10;&#10;Description automatically generated">
            <a:extLst>
              <a:ext uri="{FF2B5EF4-FFF2-40B4-BE49-F238E27FC236}">
                <a16:creationId xmlns:a16="http://schemas.microsoft.com/office/drawing/2014/main" id="{5ACA0981-9B98-46E1-A0D3-64CCE5B90AC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22493" y="0"/>
            <a:ext cx="1606422" cy="1568939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92A2492C-910D-4020-9003-2B233AC8B3C3}"/>
              </a:ext>
            </a:extLst>
          </p:cNvPr>
          <p:cNvSpPr txBox="1"/>
          <p:nvPr/>
        </p:nvSpPr>
        <p:spPr>
          <a:xfrm>
            <a:off x="243532" y="0"/>
            <a:ext cx="489364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latin typeface="Lucida Fax" panose="02060602050505020204" pitchFamily="18" charset="0"/>
              </a:rPr>
              <a:t>Library Module</a:t>
            </a:r>
          </a:p>
        </p:txBody>
      </p:sp>
      <p:pic>
        <p:nvPicPr>
          <p:cNvPr id="5" name="Picture 4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BE7760B9-B02A-46FF-B6EB-18D0047E7F9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7864" y="617150"/>
            <a:ext cx="4026610" cy="56854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562233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Shadows of people on grass&#10;&#10;Description automatically generated with low confidence">
            <a:extLst>
              <a:ext uri="{FF2B5EF4-FFF2-40B4-BE49-F238E27FC236}">
                <a16:creationId xmlns:a16="http://schemas.microsoft.com/office/drawing/2014/main" id="{B58247B9-27E9-47F0-AD74-AE13427AAC1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17394" y="5932479"/>
            <a:ext cx="1209285" cy="740169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5B865064-A415-42D7-A7F4-5F45ABDAF0B7}"/>
              </a:ext>
            </a:extLst>
          </p:cNvPr>
          <p:cNvSpPr txBox="1"/>
          <p:nvPr/>
        </p:nvSpPr>
        <p:spPr>
          <a:xfrm>
            <a:off x="45949" y="6465130"/>
            <a:ext cx="388275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>
                <a:latin typeface="Lucida Fax" panose="02060602050505020204" pitchFamily="18" charset="0"/>
              </a:rPr>
              <a:t>Workflow Process – Cliff McKenzie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7FB2960B-9171-4CD8-BCBD-B058BE60FB95}"/>
              </a:ext>
            </a:extLst>
          </p:cNvPr>
          <p:cNvGrpSpPr/>
          <p:nvPr/>
        </p:nvGrpSpPr>
        <p:grpSpPr>
          <a:xfrm>
            <a:off x="-34417" y="1155197"/>
            <a:ext cx="1587519" cy="4547605"/>
            <a:chOff x="5259316" y="-1"/>
            <a:chExt cx="1628061" cy="4547605"/>
          </a:xfrm>
        </p:grpSpPr>
        <p:sp>
          <p:nvSpPr>
            <p:cNvPr id="8" name="Flowchart: Manual Operation 7">
              <a:extLst>
                <a:ext uri="{FF2B5EF4-FFF2-40B4-BE49-F238E27FC236}">
                  <a16:creationId xmlns:a16="http://schemas.microsoft.com/office/drawing/2014/main" id="{C7692426-FCE0-4DA7-8EE1-B2C04EB7F362}"/>
                </a:ext>
              </a:extLst>
            </p:cNvPr>
            <p:cNvSpPr/>
            <p:nvPr/>
          </p:nvSpPr>
          <p:spPr>
            <a:xfrm rot="16200000">
              <a:off x="3799544" y="1459772"/>
              <a:ext cx="4547605" cy="1628060"/>
            </a:xfrm>
            <a:prstGeom prst="flowChartManualOperation">
              <a:avLst/>
            </a:prstGeom>
            <a:solidFill>
              <a:srgbClr val="0C34FC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5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0" name="Flowchart: Manual Operation 4">
              <a:extLst>
                <a:ext uri="{FF2B5EF4-FFF2-40B4-BE49-F238E27FC236}">
                  <a16:creationId xmlns:a16="http://schemas.microsoft.com/office/drawing/2014/main" id="{88FA9F75-38D7-453C-9A2B-8F05DE86BDE6}"/>
                </a:ext>
              </a:extLst>
            </p:cNvPr>
            <p:cNvSpPr txBox="1"/>
            <p:nvPr/>
          </p:nvSpPr>
          <p:spPr>
            <a:xfrm rot="21600000">
              <a:off x="5259316" y="909521"/>
              <a:ext cx="1628060" cy="272856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14300" tIns="0" rIns="114300" bIns="0" numCol="1" spcCol="1270" anchor="ctr" anchorCtr="0">
              <a:noAutofit/>
            </a:bodyPr>
            <a:lstStyle/>
            <a:p>
              <a:pPr marL="0" lvl="0" indent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1800" b="1" kern="1200" dirty="0">
                  <a:solidFill>
                    <a:prstClr val="white"/>
                  </a:solidFill>
                  <a:latin typeface="Lucida Fax" panose="02060602050505020204" pitchFamily="18" charset="0"/>
                  <a:ea typeface="+mn-ea"/>
                  <a:cs typeface="+mn-cs"/>
                </a:rPr>
                <a:t>Collections</a:t>
              </a:r>
            </a:p>
          </p:txBody>
        </p:sp>
      </p:grpSp>
      <p:graphicFrame>
        <p:nvGraphicFramePr>
          <p:cNvPr id="11" name="Diagram 10">
            <a:extLst>
              <a:ext uri="{FF2B5EF4-FFF2-40B4-BE49-F238E27FC236}">
                <a16:creationId xmlns:a16="http://schemas.microsoft.com/office/drawing/2014/main" id="{1F5D19B2-C20D-417B-B718-CB86C35FD70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188825052"/>
              </p:ext>
            </p:extLst>
          </p:nvPr>
        </p:nvGraphicFramePr>
        <p:xfrm>
          <a:off x="2244644" y="719666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11647211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Shadows of people on grass&#10;&#10;Description automatically generated with low confidence">
            <a:extLst>
              <a:ext uri="{FF2B5EF4-FFF2-40B4-BE49-F238E27FC236}">
                <a16:creationId xmlns:a16="http://schemas.microsoft.com/office/drawing/2014/main" id="{B58247B9-27E9-47F0-AD74-AE13427AAC1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17394" y="5932479"/>
            <a:ext cx="1209285" cy="740169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5B865064-A415-42D7-A7F4-5F45ABDAF0B7}"/>
              </a:ext>
            </a:extLst>
          </p:cNvPr>
          <p:cNvSpPr txBox="1"/>
          <p:nvPr/>
        </p:nvSpPr>
        <p:spPr>
          <a:xfrm>
            <a:off x="45949" y="6465130"/>
            <a:ext cx="388275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>
                <a:latin typeface="Lucida Fax" panose="02060602050505020204" pitchFamily="18" charset="0"/>
              </a:rPr>
              <a:t>Workflow Process – Cliff McKenzie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B0D159F0-7E18-478D-9447-6B45808827CB}"/>
              </a:ext>
            </a:extLst>
          </p:cNvPr>
          <p:cNvGrpSpPr/>
          <p:nvPr/>
        </p:nvGrpSpPr>
        <p:grpSpPr>
          <a:xfrm>
            <a:off x="0" y="1155197"/>
            <a:ext cx="1268213" cy="4547605"/>
            <a:chOff x="7009480" y="-1"/>
            <a:chExt cx="1628061" cy="4547605"/>
          </a:xfrm>
        </p:grpSpPr>
        <p:sp>
          <p:nvSpPr>
            <p:cNvPr id="5" name="Flowchart: Manual Operation 4">
              <a:extLst>
                <a:ext uri="{FF2B5EF4-FFF2-40B4-BE49-F238E27FC236}">
                  <a16:creationId xmlns:a16="http://schemas.microsoft.com/office/drawing/2014/main" id="{43C14DAE-F456-4B56-A22F-3D20EABE1E4F}"/>
                </a:ext>
              </a:extLst>
            </p:cNvPr>
            <p:cNvSpPr/>
            <p:nvPr/>
          </p:nvSpPr>
          <p:spPr>
            <a:xfrm rot="16200000">
              <a:off x="5549708" y="1459772"/>
              <a:ext cx="4547605" cy="1628060"/>
            </a:xfrm>
            <a:prstGeom prst="flowChartManualOperation">
              <a:avLst/>
            </a:prstGeom>
            <a:solidFill>
              <a:srgbClr val="0C34FC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5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6" name="Flowchart: Manual Operation 4">
              <a:extLst>
                <a:ext uri="{FF2B5EF4-FFF2-40B4-BE49-F238E27FC236}">
                  <a16:creationId xmlns:a16="http://schemas.microsoft.com/office/drawing/2014/main" id="{02F86582-458D-47C9-AADB-CD074CDA4AF7}"/>
                </a:ext>
              </a:extLst>
            </p:cNvPr>
            <p:cNvSpPr txBox="1"/>
            <p:nvPr/>
          </p:nvSpPr>
          <p:spPr>
            <a:xfrm rot="21600000">
              <a:off x="7009480" y="909521"/>
              <a:ext cx="1628060" cy="272856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14300" tIns="0" rIns="114300" bIns="0" numCol="1" spcCol="1270" anchor="ctr" anchorCtr="0">
              <a:noAutofit/>
            </a:bodyPr>
            <a:lstStyle/>
            <a:p>
              <a:pPr marL="0" lvl="0" indent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1800" b="1" kern="1200" dirty="0">
                  <a:solidFill>
                    <a:prstClr val="white"/>
                  </a:solidFill>
                  <a:latin typeface="Lucida Fax" panose="02060602050505020204" pitchFamily="18" charset="0"/>
                  <a:ea typeface="+mn-ea"/>
                  <a:cs typeface="+mn-cs"/>
                </a:rPr>
                <a:t>Develop</a:t>
              </a:r>
              <a:r>
                <a:rPr lang="en-US" sz="2500" kern="1200" dirty="0"/>
                <a:t> </a:t>
              </a:r>
            </a:p>
          </p:txBody>
        </p:sp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B9207111-783D-4273-B5BC-928DDB90C818}"/>
              </a:ext>
            </a:extLst>
          </p:cNvPr>
          <p:cNvSpPr txBox="1"/>
          <p:nvPr/>
        </p:nvSpPr>
        <p:spPr>
          <a:xfrm>
            <a:off x="2596161" y="307863"/>
            <a:ext cx="736115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latin typeface="Lucida Fax" panose="02060602050505020204" pitchFamily="18" charset="0"/>
              </a:rPr>
              <a:t>First…</a:t>
            </a:r>
          </a:p>
          <a:p>
            <a:r>
              <a:rPr lang="en-US" sz="2400" b="1" dirty="0">
                <a:latin typeface="Lucida Fax" panose="02060602050505020204" pitchFamily="18" charset="0"/>
              </a:rPr>
              <a:t>IF Other Than Adobe Software is to be Used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5CD224F-8615-45FC-807F-FA5DFDFDBFA4}"/>
              </a:ext>
            </a:extLst>
          </p:cNvPr>
          <p:cNvSpPr txBox="1"/>
          <p:nvPr/>
        </p:nvSpPr>
        <p:spPr>
          <a:xfrm>
            <a:off x="1617431" y="1622026"/>
            <a:ext cx="10062995" cy="33088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AutoNum type="arabicPeriod"/>
            </a:pPr>
            <a:r>
              <a:rPr lang="en-US" sz="3600" b="1" dirty="0">
                <a:latin typeface="Lucida Fax" panose="02060602050505020204" pitchFamily="18" charset="0"/>
              </a:rPr>
              <a:t>Profile – Correct?</a:t>
            </a:r>
          </a:p>
          <a:p>
            <a:pPr marL="342900" indent="-342900">
              <a:lnSpc>
                <a:spcPct val="150000"/>
              </a:lnSpc>
              <a:buAutoNum type="arabicPeriod"/>
            </a:pPr>
            <a:r>
              <a:rPr lang="en-US" sz="3600" b="1" dirty="0">
                <a:latin typeface="Lucida Fax" panose="02060602050505020204" pitchFamily="18" charset="0"/>
              </a:rPr>
              <a:t>White Balance - Select</a:t>
            </a:r>
          </a:p>
          <a:p>
            <a:pPr marL="342900" indent="-342900">
              <a:lnSpc>
                <a:spcPct val="150000"/>
              </a:lnSpc>
              <a:buAutoNum type="arabicPeriod"/>
            </a:pPr>
            <a:r>
              <a:rPr lang="en-US" sz="3600" b="1" dirty="0">
                <a:latin typeface="Lucida Fax" panose="02060602050505020204" pitchFamily="18" charset="0"/>
              </a:rPr>
              <a:t>Detail – Sharpening Amount 0</a:t>
            </a:r>
          </a:p>
          <a:p>
            <a:pPr marL="342900" indent="-342900">
              <a:lnSpc>
                <a:spcPct val="150000"/>
              </a:lnSpc>
              <a:buAutoNum type="arabicPeriod"/>
            </a:pPr>
            <a:r>
              <a:rPr lang="en-US" sz="3600" b="1" dirty="0">
                <a:latin typeface="Lucida Fax" panose="02060602050505020204" pitchFamily="18" charset="0"/>
              </a:rPr>
              <a:t>Lens Correction - Enable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302BECB-B771-4AEF-99C6-BB6E1F8EB643}"/>
              </a:ext>
            </a:extLst>
          </p:cNvPr>
          <p:cNvSpPr txBox="1"/>
          <p:nvPr/>
        </p:nvSpPr>
        <p:spPr>
          <a:xfrm>
            <a:off x="9155486" y="5139292"/>
            <a:ext cx="280523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b="1" dirty="0">
                <a:latin typeface="Lucida Fax" panose="02060602050505020204" pitchFamily="18" charset="0"/>
              </a:rPr>
              <a:t>Then What?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197650828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Shadows of people on grass&#10;&#10;Description automatically generated with low confidence">
            <a:extLst>
              <a:ext uri="{FF2B5EF4-FFF2-40B4-BE49-F238E27FC236}">
                <a16:creationId xmlns:a16="http://schemas.microsoft.com/office/drawing/2014/main" id="{B58247B9-27E9-47F0-AD74-AE13427AAC1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17394" y="5932479"/>
            <a:ext cx="1209285" cy="740169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5B865064-A415-42D7-A7F4-5F45ABDAF0B7}"/>
              </a:ext>
            </a:extLst>
          </p:cNvPr>
          <p:cNvSpPr txBox="1"/>
          <p:nvPr/>
        </p:nvSpPr>
        <p:spPr>
          <a:xfrm>
            <a:off x="45949" y="6465130"/>
            <a:ext cx="388275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>
                <a:latin typeface="Lucida Fax" panose="02060602050505020204" pitchFamily="18" charset="0"/>
              </a:rPr>
              <a:t>Workflow Process – Cliff McKenzie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B0D159F0-7E18-478D-9447-6B45808827CB}"/>
              </a:ext>
            </a:extLst>
          </p:cNvPr>
          <p:cNvGrpSpPr/>
          <p:nvPr/>
        </p:nvGrpSpPr>
        <p:grpSpPr>
          <a:xfrm>
            <a:off x="0" y="1155197"/>
            <a:ext cx="1268213" cy="4547605"/>
            <a:chOff x="7009480" y="-1"/>
            <a:chExt cx="1628061" cy="4547605"/>
          </a:xfrm>
        </p:grpSpPr>
        <p:sp>
          <p:nvSpPr>
            <p:cNvPr id="5" name="Flowchart: Manual Operation 4">
              <a:extLst>
                <a:ext uri="{FF2B5EF4-FFF2-40B4-BE49-F238E27FC236}">
                  <a16:creationId xmlns:a16="http://schemas.microsoft.com/office/drawing/2014/main" id="{43C14DAE-F456-4B56-A22F-3D20EABE1E4F}"/>
                </a:ext>
              </a:extLst>
            </p:cNvPr>
            <p:cNvSpPr/>
            <p:nvPr/>
          </p:nvSpPr>
          <p:spPr>
            <a:xfrm rot="16200000">
              <a:off x="5549708" y="1459772"/>
              <a:ext cx="4547605" cy="1628060"/>
            </a:xfrm>
            <a:prstGeom prst="flowChartManualOperation">
              <a:avLst/>
            </a:prstGeom>
            <a:solidFill>
              <a:srgbClr val="0C34FC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5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6" name="Flowchart: Manual Operation 4">
              <a:extLst>
                <a:ext uri="{FF2B5EF4-FFF2-40B4-BE49-F238E27FC236}">
                  <a16:creationId xmlns:a16="http://schemas.microsoft.com/office/drawing/2014/main" id="{02F86582-458D-47C9-AADB-CD074CDA4AF7}"/>
                </a:ext>
              </a:extLst>
            </p:cNvPr>
            <p:cNvSpPr txBox="1"/>
            <p:nvPr/>
          </p:nvSpPr>
          <p:spPr>
            <a:xfrm rot="21600000">
              <a:off x="7009480" y="909521"/>
              <a:ext cx="1628060" cy="272856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14300" tIns="0" rIns="114300" bIns="0" numCol="1" spcCol="1270" anchor="ctr" anchorCtr="0">
              <a:noAutofit/>
            </a:bodyPr>
            <a:lstStyle/>
            <a:p>
              <a:pPr marL="0" lvl="0" indent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1800" b="1" kern="1200" dirty="0">
                  <a:solidFill>
                    <a:prstClr val="white"/>
                  </a:solidFill>
                  <a:latin typeface="Lucida Fax" panose="02060602050505020204" pitchFamily="18" charset="0"/>
                  <a:ea typeface="+mn-ea"/>
                  <a:cs typeface="+mn-cs"/>
                </a:rPr>
                <a:t>Develop</a:t>
              </a:r>
              <a:r>
                <a:rPr lang="en-US" sz="2500" kern="1200" dirty="0"/>
                <a:t> </a:t>
              </a:r>
            </a:p>
          </p:txBody>
        </p:sp>
      </p:grpSp>
      <p:pic>
        <p:nvPicPr>
          <p:cNvPr id="7" name="Picture 6" descr="A picture containing text&#10;&#10;Description automatically generated">
            <a:extLst>
              <a:ext uri="{FF2B5EF4-FFF2-40B4-BE49-F238E27FC236}">
                <a16:creationId xmlns:a16="http://schemas.microsoft.com/office/drawing/2014/main" id="{FBCD80EA-EECB-4FB0-953C-A342D923071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4879" y="594523"/>
            <a:ext cx="10591800" cy="466725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738DA9E1-D3C1-4ECA-A620-C0B4E22BCF07}"/>
              </a:ext>
            </a:extLst>
          </p:cNvPr>
          <p:cNvSpPr txBox="1"/>
          <p:nvPr/>
        </p:nvSpPr>
        <p:spPr>
          <a:xfrm>
            <a:off x="128659" y="30299"/>
            <a:ext cx="35335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latin typeface="Lucida Fax" panose="02060602050505020204" pitchFamily="18" charset="0"/>
              </a:rPr>
              <a:t>Develop Module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67D6117-702C-4D24-9EA0-90F27A475C5D}"/>
              </a:ext>
            </a:extLst>
          </p:cNvPr>
          <p:cNvSpPr txBox="1"/>
          <p:nvPr/>
        </p:nvSpPr>
        <p:spPr>
          <a:xfrm>
            <a:off x="9475603" y="37272"/>
            <a:ext cx="12123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latin typeface="Lucida Fax" panose="02060602050505020204" pitchFamily="18" charset="0"/>
              </a:rPr>
              <a:t>Crop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CBA8413-6E23-44C0-AFCB-0A96E61C5B76}"/>
              </a:ext>
            </a:extLst>
          </p:cNvPr>
          <p:cNvSpPr txBox="1"/>
          <p:nvPr/>
        </p:nvSpPr>
        <p:spPr>
          <a:xfrm>
            <a:off x="4323928" y="5601841"/>
            <a:ext cx="131799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latin typeface="Lucida Fax" panose="02060602050505020204" pitchFamily="18" charset="0"/>
              </a:rPr>
              <a:t>Level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71FE77A-1B5F-4A83-8789-09FED8FDBFA3}"/>
              </a:ext>
            </a:extLst>
          </p:cNvPr>
          <p:cNvSpPr txBox="1"/>
          <p:nvPr/>
        </p:nvSpPr>
        <p:spPr>
          <a:xfrm>
            <a:off x="6443687" y="5601841"/>
            <a:ext cx="131799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latin typeface="Lucida Fax" panose="02060602050505020204" pitchFamily="18" charset="0"/>
              </a:rPr>
              <a:t>Crop</a:t>
            </a:r>
          </a:p>
        </p:txBody>
      </p:sp>
    </p:spTree>
    <p:extLst>
      <p:ext uri="{BB962C8B-B14F-4D97-AF65-F5344CB8AC3E}">
        <p14:creationId xmlns:p14="http://schemas.microsoft.com/office/powerpoint/2010/main" val="5162585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Shadows of people on grass&#10;&#10;Description automatically generated with low confidence">
            <a:extLst>
              <a:ext uri="{FF2B5EF4-FFF2-40B4-BE49-F238E27FC236}">
                <a16:creationId xmlns:a16="http://schemas.microsoft.com/office/drawing/2014/main" id="{B58247B9-27E9-47F0-AD74-AE13427AAC1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17394" y="5932479"/>
            <a:ext cx="1209285" cy="740169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5B865064-A415-42D7-A7F4-5F45ABDAF0B7}"/>
              </a:ext>
            </a:extLst>
          </p:cNvPr>
          <p:cNvSpPr txBox="1"/>
          <p:nvPr/>
        </p:nvSpPr>
        <p:spPr>
          <a:xfrm>
            <a:off x="45949" y="6465130"/>
            <a:ext cx="388275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>
                <a:latin typeface="Lucida Fax" panose="02060602050505020204" pitchFamily="18" charset="0"/>
              </a:rPr>
              <a:t>Workflow Process – Cliff McKenzie</a:t>
            </a:r>
          </a:p>
        </p:txBody>
      </p:sp>
      <p:pic>
        <p:nvPicPr>
          <p:cNvPr id="4" name="Picture 3" descr="A picture containing wall, indoor, several&#10;&#10;Description automatically generated">
            <a:extLst>
              <a:ext uri="{FF2B5EF4-FFF2-40B4-BE49-F238E27FC236}">
                <a16:creationId xmlns:a16="http://schemas.microsoft.com/office/drawing/2014/main" id="{DCC09C30-C09B-4F00-BF3C-08FF985AD94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1312" y="0"/>
            <a:ext cx="9223131" cy="61487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33369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Shadows of people on grass&#10;&#10;Description automatically generated with low confidence">
            <a:extLst>
              <a:ext uri="{FF2B5EF4-FFF2-40B4-BE49-F238E27FC236}">
                <a16:creationId xmlns:a16="http://schemas.microsoft.com/office/drawing/2014/main" id="{B58247B9-27E9-47F0-AD74-AE13427AAC1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17394" y="5932479"/>
            <a:ext cx="1209285" cy="740169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5B865064-A415-42D7-A7F4-5F45ABDAF0B7}"/>
              </a:ext>
            </a:extLst>
          </p:cNvPr>
          <p:cNvSpPr txBox="1"/>
          <p:nvPr/>
        </p:nvSpPr>
        <p:spPr>
          <a:xfrm>
            <a:off x="45949" y="6465130"/>
            <a:ext cx="388275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>
                <a:latin typeface="Lucida Fax" panose="02060602050505020204" pitchFamily="18" charset="0"/>
              </a:rPr>
              <a:t>Workflow Process – Cliff McKenzie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B0D159F0-7E18-478D-9447-6B45808827CB}"/>
              </a:ext>
            </a:extLst>
          </p:cNvPr>
          <p:cNvGrpSpPr/>
          <p:nvPr/>
        </p:nvGrpSpPr>
        <p:grpSpPr>
          <a:xfrm>
            <a:off x="0" y="1155197"/>
            <a:ext cx="1268213" cy="4547605"/>
            <a:chOff x="7009480" y="-1"/>
            <a:chExt cx="1628061" cy="4547605"/>
          </a:xfrm>
        </p:grpSpPr>
        <p:sp>
          <p:nvSpPr>
            <p:cNvPr id="5" name="Flowchart: Manual Operation 4">
              <a:extLst>
                <a:ext uri="{FF2B5EF4-FFF2-40B4-BE49-F238E27FC236}">
                  <a16:creationId xmlns:a16="http://schemas.microsoft.com/office/drawing/2014/main" id="{43C14DAE-F456-4B56-A22F-3D20EABE1E4F}"/>
                </a:ext>
              </a:extLst>
            </p:cNvPr>
            <p:cNvSpPr/>
            <p:nvPr/>
          </p:nvSpPr>
          <p:spPr>
            <a:xfrm rot="16200000">
              <a:off x="5549708" y="1459772"/>
              <a:ext cx="4547605" cy="1628060"/>
            </a:xfrm>
            <a:prstGeom prst="flowChartManualOperation">
              <a:avLst/>
            </a:prstGeom>
            <a:solidFill>
              <a:srgbClr val="0C34FC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5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6" name="Flowchart: Manual Operation 4">
              <a:extLst>
                <a:ext uri="{FF2B5EF4-FFF2-40B4-BE49-F238E27FC236}">
                  <a16:creationId xmlns:a16="http://schemas.microsoft.com/office/drawing/2014/main" id="{02F86582-458D-47C9-AADB-CD074CDA4AF7}"/>
                </a:ext>
              </a:extLst>
            </p:cNvPr>
            <p:cNvSpPr txBox="1"/>
            <p:nvPr/>
          </p:nvSpPr>
          <p:spPr>
            <a:xfrm rot="21600000">
              <a:off x="7009480" y="909521"/>
              <a:ext cx="1628060" cy="272856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14300" tIns="0" rIns="114300" bIns="0" numCol="1" spcCol="1270" anchor="ctr" anchorCtr="0">
              <a:noAutofit/>
            </a:bodyPr>
            <a:lstStyle/>
            <a:p>
              <a:pPr marL="0" lvl="0" indent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1800" b="1" kern="1200" dirty="0">
                  <a:solidFill>
                    <a:prstClr val="white"/>
                  </a:solidFill>
                  <a:latin typeface="Lucida Fax" panose="02060602050505020204" pitchFamily="18" charset="0"/>
                  <a:ea typeface="+mn-ea"/>
                  <a:cs typeface="+mn-cs"/>
                </a:rPr>
                <a:t>Develop</a:t>
              </a:r>
              <a:r>
                <a:rPr lang="en-US" sz="2500" kern="1200" dirty="0"/>
                <a:t> </a:t>
              </a:r>
            </a:p>
          </p:txBody>
        </p: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F3A6764E-DA26-483A-99C8-96404E3B9918}"/>
              </a:ext>
            </a:extLst>
          </p:cNvPr>
          <p:cNvSpPr txBox="1"/>
          <p:nvPr/>
        </p:nvSpPr>
        <p:spPr>
          <a:xfrm>
            <a:off x="128659" y="30299"/>
            <a:ext cx="35335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latin typeface="Lucida Fax" panose="02060602050505020204" pitchFamily="18" charset="0"/>
              </a:rPr>
              <a:t>Develop Module</a:t>
            </a:r>
          </a:p>
        </p:txBody>
      </p:sp>
      <p:pic>
        <p:nvPicPr>
          <p:cNvPr id="8" name="Picture 7" descr="Graphical user interface&#10;&#10;Description automatically generated">
            <a:extLst>
              <a:ext uri="{FF2B5EF4-FFF2-40B4-BE49-F238E27FC236}">
                <a16:creationId xmlns:a16="http://schemas.microsoft.com/office/drawing/2014/main" id="{2F275C75-BDC8-4400-B17D-7B36051469E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5655" y="1870155"/>
            <a:ext cx="3911047" cy="2974025"/>
          </a:xfrm>
          <a:prstGeom prst="rect">
            <a:avLst/>
          </a:prstGeom>
        </p:spPr>
      </p:pic>
      <p:pic>
        <p:nvPicPr>
          <p:cNvPr id="11" name="Picture 10" descr="Text&#10;&#10;Description automatically generated with low confidence">
            <a:extLst>
              <a:ext uri="{FF2B5EF4-FFF2-40B4-BE49-F238E27FC236}">
                <a16:creationId xmlns:a16="http://schemas.microsoft.com/office/drawing/2014/main" id="{B16D2C69-1535-449E-87C6-63FF037AACD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4876" y="5415564"/>
            <a:ext cx="3190875" cy="676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968130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Shadows of people on grass&#10;&#10;Description automatically generated with low confidence">
            <a:extLst>
              <a:ext uri="{FF2B5EF4-FFF2-40B4-BE49-F238E27FC236}">
                <a16:creationId xmlns:a16="http://schemas.microsoft.com/office/drawing/2014/main" id="{B58247B9-27E9-47F0-AD74-AE13427AAC1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17394" y="5932479"/>
            <a:ext cx="1209285" cy="740169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5B865064-A415-42D7-A7F4-5F45ABDAF0B7}"/>
              </a:ext>
            </a:extLst>
          </p:cNvPr>
          <p:cNvSpPr txBox="1"/>
          <p:nvPr/>
        </p:nvSpPr>
        <p:spPr>
          <a:xfrm>
            <a:off x="45949" y="6465130"/>
            <a:ext cx="388275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>
                <a:latin typeface="Lucida Fax" panose="02060602050505020204" pitchFamily="18" charset="0"/>
              </a:rPr>
              <a:t>Workflow Process – Cliff McKenzie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B0D159F0-7E18-478D-9447-6B45808827CB}"/>
              </a:ext>
            </a:extLst>
          </p:cNvPr>
          <p:cNvGrpSpPr/>
          <p:nvPr/>
        </p:nvGrpSpPr>
        <p:grpSpPr>
          <a:xfrm>
            <a:off x="0" y="1155197"/>
            <a:ext cx="1268213" cy="4547605"/>
            <a:chOff x="7009480" y="-1"/>
            <a:chExt cx="1628061" cy="4547605"/>
          </a:xfrm>
        </p:grpSpPr>
        <p:sp>
          <p:nvSpPr>
            <p:cNvPr id="5" name="Flowchart: Manual Operation 4">
              <a:extLst>
                <a:ext uri="{FF2B5EF4-FFF2-40B4-BE49-F238E27FC236}">
                  <a16:creationId xmlns:a16="http://schemas.microsoft.com/office/drawing/2014/main" id="{43C14DAE-F456-4B56-A22F-3D20EABE1E4F}"/>
                </a:ext>
              </a:extLst>
            </p:cNvPr>
            <p:cNvSpPr/>
            <p:nvPr/>
          </p:nvSpPr>
          <p:spPr>
            <a:xfrm rot="16200000">
              <a:off x="5549708" y="1459772"/>
              <a:ext cx="4547605" cy="1628060"/>
            </a:xfrm>
            <a:prstGeom prst="flowChartManualOperation">
              <a:avLst/>
            </a:prstGeom>
            <a:solidFill>
              <a:srgbClr val="0C34FC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5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6" name="Flowchart: Manual Operation 4">
              <a:extLst>
                <a:ext uri="{FF2B5EF4-FFF2-40B4-BE49-F238E27FC236}">
                  <a16:creationId xmlns:a16="http://schemas.microsoft.com/office/drawing/2014/main" id="{02F86582-458D-47C9-AADB-CD074CDA4AF7}"/>
                </a:ext>
              </a:extLst>
            </p:cNvPr>
            <p:cNvSpPr txBox="1"/>
            <p:nvPr/>
          </p:nvSpPr>
          <p:spPr>
            <a:xfrm rot="21600000">
              <a:off x="7009480" y="909521"/>
              <a:ext cx="1628060" cy="272856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14300" tIns="0" rIns="114300" bIns="0" numCol="1" spcCol="1270" anchor="ctr" anchorCtr="0">
              <a:noAutofit/>
            </a:bodyPr>
            <a:lstStyle/>
            <a:p>
              <a:pPr marL="0" lvl="0" indent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1800" b="1" kern="1200" dirty="0">
                  <a:solidFill>
                    <a:prstClr val="white"/>
                  </a:solidFill>
                  <a:latin typeface="Lucida Fax" panose="02060602050505020204" pitchFamily="18" charset="0"/>
                  <a:ea typeface="+mn-ea"/>
                  <a:cs typeface="+mn-cs"/>
                </a:rPr>
                <a:t>Develop</a:t>
              </a:r>
              <a:r>
                <a:rPr lang="en-US" sz="2500" kern="1200" dirty="0"/>
                <a:t> </a:t>
              </a:r>
            </a:p>
          </p:txBody>
        </p:sp>
      </p:grpSp>
      <p:pic>
        <p:nvPicPr>
          <p:cNvPr id="7" name="Picture 6" descr="Graphical user interface&#10;&#10;Description automatically generated">
            <a:extLst>
              <a:ext uri="{FF2B5EF4-FFF2-40B4-BE49-F238E27FC236}">
                <a16:creationId xmlns:a16="http://schemas.microsoft.com/office/drawing/2014/main" id="{12211EA3-ED69-4225-8DB1-25A7DBB7AAF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4287" y="625432"/>
            <a:ext cx="3168762" cy="5607136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EC7078CC-4620-450F-9860-0C5CA0A27A0C}"/>
              </a:ext>
            </a:extLst>
          </p:cNvPr>
          <p:cNvSpPr txBox="1"/>
          <p:nvPr/>
        </p:nvSpPr>
        <p:spPr>
          <a:xfrm>
            <a:off x="128659" y="30299"/>
            <a:ext cx="35335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latin typeface="Lucida Fax" panose="02060602050505020204" pitchFamily="18" charset="0"/>
              </a:rPr>
              <a:t>Develop Module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EB755FA-27F8-47EF-81FA-6F43493E1E7E}"/>
              </a:ext>
            </a:extLst>
          </p:cNvPr>
          <p:cNvSpPr txBox="1"/>
          <p:nvPr/>
        </p:nvSpPr>
        <p:spPr>
          <a:xfrm>
            <a:off x="7954666" y="4587370"/>
            <a:ext cx="204859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latin typeface="Lucida Fax" panose="02060602050505020204" pitchFamily="18" charset="0"/>
              </a:rPr>
              <a:t>Presence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4548EBC-4B31-47A2-9DF5-17E0C55F91D4}"/>
              </a:ext>
            </a:extLst>
          </p:cNvPr>
          <p:cNvSpPr txBox="1"/>
          <p:nvPr/>
        </p:nvSpPr>
        <p:spPr>
          <a:xfrm>
            <a:off x="7954667" y="2813406"/>
            <a:ext cx="12682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latin typeface="Lucida Fax" panose="02060602050505020204" pitchFamily="18" charset="0"/>
              </a:rPr>
              <a:t>Tone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B89AC78-45F7-4B9F-9FC9-23AE2DA7A4AD}"/>
              </a:ext>
            </a:extLst>
          </p:cNvPr>
          <p:cNvSpPr txBox="1"/>
          <p:nvPr/>
        </p:nvSpPr>
        <p:spPr>
          <a:xfrm>
            <a:off x="7954667" y="777832"/>
            <a:ext cx="12682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latin typeface="Lucida Fax" panose="02060602050505020204" pitchFamily="18" charset="0"/>
              </a:rPr>
              <a:t>Basic</a:t>
            </a:r>
          </a:p>
        </p:txBody>
      </p:sp>
    </p:spTree>
    <p:extLst>
      <p:ext uri="{BB962C8B-B14F-4D97-AF65-F5344CB8AC3E}">
        <p14:creationId xmlns:p14="http://schemas.microsoft.com/office/powerpoint/2010/main" val="163912636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Shadows of people on grass&#10;&#10;Description automatically generated with low confidence">
            <a:extLst>
              <a:ext uri="{FF2B5EF4-FFF2-40B4-BE49-F238E27FC236}">
                <a16:creationId xmlns:a16="http://schemas.microsoft.com/office/drawing/2014/main" id="{B58247B9-27E9-47F0-AD74-AE13427AAC1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17394" y="5932479"/>
            <a:ext cx="1209285" cy="740169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5B865064-A415-42D7-A7F4-5F45ABDAF0B7}"/>
              </a:ext>
            </a:extLst>
          </p:cNvPr>
          <p:cNvSpPr txBox="1"/>
          <p:nvPr/>
        </p:nvSpPr>
        <p:spPr>
          <a:xfrm>
            <a:off x="45949" y="6465130"/>
            <a:ext cx="388275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>
                <a:latin typeface="Lucida Fax" panose="02060602050505020204" pitchFamily="18" charset="0"/>
              </a:rPr>
              <a:t>Workflow Process – Cliff McKenzie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CF4B39A8-14AC-411E-8B89-F16E6BC08834}"/>
              </a:ext>
            </a:extLst>
          </p:cNvPr>
          <p:cNvGrpSpPr/>
          <p:nvPr/>
        </p:nvGrpSpPr>
        <p:grpSpPr>
          <a:xfrm>
            <a:off x="1" y="1155197"/>
            <a:ext cx="1084414" cy="4547605"/>
            <a:chOff x="8749031" y="-1"/>
            <a:chExt cx="1628061" cy="4547605"/>
          </a:xfrm>
        </p:grpSpPr>
        <p:sp>
          <p:nvSpPr>
            <p:cNvPr id="5" name="Flowchart: Manual Operation 4">
              <a:extLst>
                <a:ext uri="{FF2B5EF4-FFF2-40B4-BE49-F238E27FC236}">
                  <a16:creationId xmlns:a16="http://schemas.microsoft.com/office/drawing/2014/main" id="{74546F8C-FB6F-4168-B83A-E3AE74097171}"/>
                </a:ext>
              </a:extLst>
            </p:cNvPr>
            <p:cNvSpPr/>
            <p:nvPr/>
          </p:nvSpPr>
          <p:spPr>
            <a:xfrm rot="16200000">
              <a:off x="7289259" y="1459772"/>
              <a:ext cx="4547605" cy="1628060"/>
            </a:xfrm>
            <a:prstGeom prst="flowChartManualOperation">
              <a:avLst/>
            </a:prstGeom>
            <a:solidFill>
              <a:srgbClr val="0C34FC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5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6" name="Flowchart: Manual Operation 4">
              <a:extLst>
                <a:ext uri="{FF2B5EF4-FFF2-40B4-BE49-F238E27FC236}">
                  <a16:creationId xmlns:a16="http://schemas.microsoft.com/office/drawing/2014/main" id="{802B33DC-3639-410C-A21B-858656A40CE0}"/>
                </a:ext>
              </a:extLst>
            </p:cNvPr>
            <p:cNvSpPr txBox="1"/>
            <p:nvPr/>
          </p:nvSpPr>
          <p:spPr>
            <a:xfrm rot="21600000">
              <a:off x="8749031" y="909521"/>
              <a:ext cx="1628060" cy="272856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14300" tIns="0" rIns="114300" bIns="0" numCol="1" spcCol="1270" anchor="ctr" anchorCtr="0">
              <a:noAutofit/>
            </a:bodyPr>
            <a:lstStyle/>
            <a:p>
              <a:pPr marL="0" lvl="0" indent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1800" b="1" kern="1200" dirty="0">
                  <a:solidFill>
                    <a:prstClr val="white"/>
                  </a:solidFill>
                  <a:latin typeface="Lucida Fax" panose="02060602050505020204" pitchFamily="18" charset="0"/>
                  <a:ea typeface="+mn-ea"/>
                  <a:cs typeface="+mn-cs"/>
                </a:rPr>
                <a:t>Export</a:t>
              </a:r>
            </a:p>
          </p:txBody>
        </p:sp>
      </p:grpSp>
      <p:pic>
        <p:nvPicPr>
          <p:cNvPr id="7" name="Picture 6" descr="Graphical user interface, application, email&#10;&#10;Description automatically generated">
            <a:extLst>
              <a:ext uri="{FF2B5EF4-FFF2-40B4-BE49-F238E27FC236}">
                <a16:creationId xmlns:a16="http://schemas.microsoft.com/office/drawing/2014/main" id="{536B3BE0-957C-4281-B8D7-08D1EF93FE8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5637" y="349916"/>
            <a:ext cx="5800725" cy="5734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923134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Shadows of people on grass&#10;&#10;Description automatically generated with low confidence">
            <a:extLst>
              <a:ext uri="{FF2B5EF4-FFF2-40B4-BE49-F238E27FC236}">
                <a16:creationId xmlns:a16="http://schemas.microsoft.com/office/drawing/2014/main" id="{B58247B9-27E9-47F0-AD74-AE13427AAC1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17394" y="5932479"/>
            <a:ext cx="1209285" cy="740169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5B865064-A415-42D7-A7F4-5F45ABDAF0B7}"/>
              </a:ext>
            </a:extLst>
          </p:cNvPr>
          <p:cNvSpPr txBox="1"/>
          <p:nvPr/>
        </p:nvSpPr>
        <p:spPr>
          <a:xfrm>
            <a:off x="45949" y="6465130"/>
            <a:ext cx="388275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>
                <a:latin typeface="Lucida Fax" panose="02060602050505020204" pitchFamily="18" charset="0"/>
              </a:rPr>
              <a:t>Workflow Process – Cliff McKenzie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ADB11FDC-8821-4ECE-973E-7F5A5509E612}"/>
              </a:ext>
            </a:extLst>
          </p:cNvPr>
          <p:cNvGrpSpPr/>
          <p:nvPr/>
        </p:nvGrpSpPr>
        <p:grpSpPr>
          <a:xfrm>
            <a:off x="1" y="1155197"/>
            <a:ext cx="1167124" cy="4547605"/>
            <a:chOff x="10509809" y="-1"/>
            <a:chExt cx="1628061" cy="4547605"/>
          </a:xfrm>
        </p:grpSpPr>
        <p:sp>
          <p:nvSpPr>
            <p:cNvPr id="5" name="Flowchart: Manual Operation 4">
              <a:extLst>
                <a:ext uri="{FF2B5EF4-FFF2-40B4-BE49-F238E27FC236}">
                  <a16:creationId xmlns:a16="http://schemas.microsoft.com/office/drawing/2014/main" id="{ABC88C93-4474-4081-9440-CB88617A5C3D}"/>
                </a:ext>
              </a:extLst>
            </p:cNvPr>
            <p:cNvSpPr/>
            <p:nvPr/>
          </p:nvSpPr>
          <p:spPr>
            <a:xfrm rot="16200000">
              <a:off x="9050037" y="1459772"/>
              <a:ext cx="4547605" cy="1628060"/>
            </a:xfrm>
            <a:prstGeom prst="flowChartManualOperation">
              <a:avLst/>
            </a:prstGeom>
            <a:solidFill>
              <a:srgbClr val="0C34FC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5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6" name="Flowchart: Manual Operation 4">
              <a:extLst>
                <a:ext uri="{FF2B5EF4-FFF2-40B4-BE49-F238E27FC236}">
                  <a16:creationId xmlns:a16="http://schemas.microsoft.com/office/drawing/2014/main" id="{9BDE14BB-887C-40B1-A791-D595850A0AB8}"/>
                </a:ext>
              </a:extLst>
            </p:cNvPr>
            <p:cNvSpPr txBox="1"/>
            <p:nvPr/>
          </p:nvSpPr>
          <p:spPr>
            <a:xfrm rot="21600000">
              <a:off x="10509809" y="909521"/>
              <a:ext cx="1628060" cy="272856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14300" tIns="0" rIns="114300" bIns="0" numCol="1" spcCol="1270" anchor="ctr" anchorCtr="0">
              <a:noAutofit/>
            </a:bodyPr>
            <a:lstStyle/>
            <a:p>
              <a:pPr marL="0" lvl="0" indent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1800" b="1" kern="1200" dirty="0">
                  <a:solidFill>
                    <a:prstClr val="white"/>
                  </a:solidFill>
                  <a:latin typeface="Lucida Fax" panose="02060602050505020204" pitchFamily="18" charset="0"/>
                  <a:ea typeface="+mn-ea"/>
                  <a:cs typeface="+mn-cs"/>
                </a:rPr>
                <a:t>Backup</a:t>
              </a:r>
            </a:p>
          </p:txBody>
        </p:sp>
      </p:grpSp>
      <p:graphicFrame>
        <p:nvGraphicFramePr>
          <p:cNvPr id="11" name="Diagram 10">
            <a:extLst>
              <a:ext uri="{FF2B5EF4-FFF2-40B4-BE49-F238E27FC236}">
                <a16:creationId xmlns:a16="http://schemas.microsoft.com/office/drawing/2014/main" id="{47E0A090-E672-4CC9-9012-9C1B722E85C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75828818"/>
              </p:ext>
            </p:extLst>
          </p:nvPr>
        </p:nvGraphicFramePr>
        <p:xfrm>
          <a:off x="2244644" y="719666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12" name="Picture 11" descr="Diagram&#10;&#10;Description automatically generated">
            <a:extLst>
              <a:ext uri="{FF2B5EF4-FFF2-40B4-BE49-F238E27FC236}">
                <a16:creationId xmlns:a16="http://schemas.microsoft.com/office/drawing/2014/main" id="{15788719-6BFA-4849-ABA2-1CFF1B67E0F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6768" y="0"/>
            <a:ext cx="3165232" cy="21101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769720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indoor, red&#10;&#10;Description automatically generated">
            <a:extLst>
              <a:ext uri="{FF2B5EF4-FFF2-40B4-BE49-F238E27FC236}">
                <a16:creationId xmlns:a16="http://schemas.microsoft.com/office/drawing/2014/main" id="{4CBE70C1-6A9E-4552-BF38-929299C9155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429" r="2" b="4924"/>
          <a:stretch/>
        </p:blipFill>
        <p:spPr>
          <a:xfrm>
            <a:off x="4999719" y="947203"/>
            <a:ext cx="5778757" cy="4827522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63737881-458F-40AD-B72B-B57D267DC4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2" y="-1"/>
            <a:ext cx="4581527" cy="6858002"/>
            <a:chOff x="-2" y="-1"/>
            <a:chExt cx="4581527" cy="6858002"/>
          </a:xfrm>
          <a:effectLst>
            <a:outerShdw blurRad="381000" dist="50800" algn="ctr" rotWithShape="0">
              <a:srgbClr val="000000">
                <a:alpha val="10000"/>
              </a:srgbClr>
            </a:outerShdw>
          </a:effectLst>
        </p:grpSpPr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C2967126-346F-41EA-982D-63D8EBB60D1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2" y="-1"/>
              <a:ext cx="4572002" cy="6858002"/>
            </a:xfrm>
            <a:custGeom>
              <a:avLst/>
              <a:gdLst>
                <a:gd name="connsiteX0" fmla="*/ 4214994 w 4572002"/>
                <a:gd name="connsiteY0" fmla="*/ 6564620 h 6858002"/>
                <a:gd name="connsiteX1" fmla="*/ 4214994 w 4572002"/>
                <a:gd name="connsiteY1" fmla="*/ 6564621 h 6858002"/>
                <a:gd name="connsiteX2" fmla="*/ 4237474 w 4572002"/>
                <a:gd name="connsiteY2" fmla="*/ 6588626 h 6858002"/>
                <a:gd name="connsiteX3" fmla="*/ 4254096 w 4572002"/>
                <a:gd name="connsiteY3" fmla="*/ 6625225 h 6858002"/>
                <a:gd name="connsiteX4" fmla="*/ 4247001 w 4572002"/>
                <a:gd name="connsiteY4" fmla="*/ 6662540 h 6858002"/>
                <a:gd name="connsiteX5" fmla="*/ 4247000 w 4572002"/>
                <a:gd name="connsiteY5" fmla="*/ 6662541 h 6858002"/>
                <a:gd name="connsiteX6" fmla="*/ 4246999 w 4572002"/>
                <a:gd name="connsiteY6" fmla="*/ 6662544 h 6858002"/>
                <a:gd name="connsiteX7" fmla="*/ 4235550 w 4572002"/>
                <a:gd name="connsiteY7" fmla="*/ 6683027 h 6858002"/>
                <a:gd name="connsiteX8" fmla="*/ 4232403 w 4572002"/>
                <a:gd name="connsiteY8" fmla="*/ 6702976 h 6858002"/>
                <a:gd name="connsiteX9" fmla="*/ 4232403 w 4572002"/>
                <a:gd name="connsiteY9" fmla="*/ 6702977 h 6858002"/>
                <a:gd name="connsiteX10" fmla="*/ 4246238 w 4572002"/>
                <a:gd name="connsiteY10" fmla="*/ 6742553 h 6858002"/>
                <a:gd name="connsiteX11" fmla="*/ 4246239 w 4572002"/>
                <a:gd name="connsiteY11" fmla="*/ 6742555 h 6858002"/>
                <a:gd name="connsiteX12" fmla="*/ 4265716 w 4572002"/>
                <a:gd name="connsiteY12" fmla="*/ 6812062 h 6858002"/>
                <a:gd name="connsiteX13" fmla="*/ 4265717 w 4572002"/>
                <a:gd name="connsiteY13" fmla="*/ 6812064 h 6858002"/>
                <a:gd name="connsiteX14" fmla="*/ 4265717 w 4572002"/>
                <a:gd name="connsiteY14" fmla="*/ 6812063 h 6858002"/>
                <a:gd name="connsiteX15" fmla="*/ 4265716 w 4572002"/>
                <a:gd name="connsiteY15" fmla="*/ 6812062 h 6858002"/>
                <a:gd name="connsiteX16" fmla="*/ 4260942 w 4572002"/>
                <a:gd name="connsiteY16" fmla="*/ 6776800 h 6858002"/>
                <a:gd name="connsiteX17" fmla="*/ 4246239 w 4572002"/>
                <a:gd name="connsiteY17" fmla="*/ 6742555 h 6858002"/>
                <a:gd name="connsiteX18" fmla="*/ 4246238 w 4572002"/>
                <a:gd name="connsiteY18" fmla="*/ 6742552 h 6858002"/>
                <a:gd name="connsiteX19" fmla="*/ 4232403 w 4572002"/>
                <a:gd name="connsiteY19" fmla="*/ 6702976 h 6858002"/>
                <a:gd name="connsiteX20" fmla="*/ 4246999 w 4572002"/>
                <a:gd name="connsiteY20" fmla="*/ 6662544 h 6858002"/>
                <a:gd name="connsiteX21" fmla="*/ 4247000 w 4572002"/>
                <a:gd name="connsiteY21" fmla="*/ 6662542 h 6858002"/>
                <a:gd name="connsiteX22" fmla="*/ 4247001 w 4572002"/>
                <a:gd name="connsiteY22" fmla="*/ 6662540 h 6858002"/>
                <a:gd name="connsiteX23" fmla="*/ 4254084 w 4572002"/>
                <a:gd name="connsiteY23" fmla="*/ 6645552 h 6858002"/>
                <a:gd name="connsiteX24" fmla="*/ 4254096 w 4572002"/>
                <a:gd name="connsiteY24" fmla="*/ 6625225 h 6858002"/>
                <a:gd name="connsiteX25" fmla="*/ 4254096 w 4572002"/>
                <a:gd name="connsiteY25" fmla="*/ 6625224 h 6858002"/>
                <a:gd name="connsiteX26" fmla="*/ 4237474 w 4572002"/>
                <a:gd name="connsiteY26" fmla="*/ 6588625 h 6858002"/>
                <a:gd name="connsiteX27" fmla="*/ 4295315 w 4572002"/>
                <a:gd name="connsiteY27" fmla="*/ 6438981 h 6858002"/>
                <a:gd name="connsiteX28" fmla="*/ 4275385 w 4572002"/>
                <a:gd name="connsiteY28" fmla="*/ 6463840 h 6858002"/>
                <a:gd name="connsiteX29" fmla="*/ 4275382 w 4572002"/>
                <a:gd name="connsiteY29" fmla="*/ 6463849 h 6858002"/>
                <a:gd name="connsiteX30" fmla="*/ 4261587 w 4572002"/>
                <a:gd name="connsiteY30" fmla="*/ 6513012 h 6858002"/>
                <a:gd name="connsiteX31" fmla="*/ 4242781 w 4572002"/>
                <a:gd name="connsiteY31" fmla="*/ 6546194 h 6858002"/>
                <a:gd name="connsiteX32" fmla="*/ 4242781 w 4572002"/>
                <a:gd name="connsiteY32" fmla="*/ 6546195 h 6858002"/>
                <a:gd name="connsiteX33" fmla="*/ 4259120 w 4572002"/>
                <a:gd name="connsiteY33" fmla="*/ 6521804 h 6858002"/>
                <a:gd name="connsiteX34" fmla="*/ 4261587 w 4572002"/>
                <a:gd name="connsiteY34" fmla="*/ 6513012 h 6858002"/>
                <a:gd name="connsiteX35" fmla="*/ 4264398 w 4572002"/>
                <a:gd name="connsiteY35" fmla="*/ 6508052 h 6858002"/>
                <a:gd name="connsiteX36" fmla="*/ 4275382 w 4572002"/>
                <a:gd name="connsiteY36" fmla="*/ 6463849 h 6858002"/>
                <a:gd name="connsiteX37" fmla="*/ 4275385 w 4572002"/>
                <a:gd name="connsiteY37" fmla="*/ 6463841 h 6858002"/>
                <a:gd name="connsiteX38" fmla="*/ 4295315 w 4572002"/>
                <a:gd name="connsiteY38" fmla="*/ 6438981 h 6858002"/>
                <a:gd name="connsiteX39" fmla="*/ 4381289 w 4572002"/>
                <a:gd name="connsiteY39" fmla="*/ 6365204 h 6858002"/>
                <a:gd name="connsiteX40" fmla="*/ 4380008 w 4572002"/>
                <a:gd name="connsiteY40" fmla="*/ 6387910 h 6858002"/>
                <a:gd name="connsiteX41" fmla="*/ 4378243 w 4572002"/>
                <a:gd name="connsiteY41" fmla="*/ 6391549 h 6858002"/>
                <a:gd name="connsiteX42" fmla="*/ 4370589 w 4572002"/>
                <a:gd name="connsiteY42" fmla="*/ 6407332 h 6858002"/>
                <a:gd name="connsiteX43" fmla="*/ 4370589 w 4572002"/>
                <a:gd name="connsiteY43" fmla="*/ 6407333 h 6858002"/>
                <a:gd name="connsiteX44" fmla="*/ 4378243 w 4572002"/>
                <a:gd name="connsiteY44" fmla="*/ 6391549 h 6858002"/>
                <a:gd name="connsiteX45" fmla="*/ 4380008 w 4572002"/>
                <a:gd name="connsiteY45" fmla="*/ 6387910 h 6858002"/>
                <a:gd name="connsiteX46" fmla="*/ 4142220 w 4572002"/>
                <a:gd name="connsiteY46" fmla="*/ 4221391 h 6858002"/>
                <a:gd name="connsiteX47" fmla="*/ 4142220 w 4572002"/>
                <a:gd name="connsiteY47" fmla="*/ 4221392 h 6858002"/>
                <a:gd name="connsiteX48" fmla="*/ 4147936 w 4572002"/>
                <a:gd name="connsiteY48" fmla="*/ 4253015 h 6858002"/>
                <a:gd name="connsiteX49" fmla="*/ 4187752 w 4572002"/>
                <a:gd name="connsiteY49" fmla="*/ 4324646 h 6858002"/>
                <a:gd name="connsiteX50" fmla="*/ 4196706 w 4572002"/>
                <a:gd name="connsiteY50" fmla="*/ 4363891 h 6858002"/>
                <a:gd name="connsiteX51" fmla="*/ 4195944 w 4572002"/>
                <a:gd name="connsiteY51" fmla="*/ 4482004 h 6858002"/>
                <a:gd name="connsiteX52" fmla="*/ 4135934 w 4572002"/>
                <a:gd name="connsiteY52" fmla="*/ 4659174 h 6858002"/>
                <a:gd name="connsiteX53" fmla="*/ 4127932 w 4572002"/>
                <a:gd name="connsiteY53" fmla="*/ 4677655 h 6858002"/>
                <a:gd name="connsiteX54" fmla="*/ 4118025 w 4572002"/>
                <a:gd name="connsiteY54" fmla="*/ 4767764 h 6858002"/>
                <a:gd name="connsiteX55" fmla="*/ 4116716 w 4572002"/>
                <a:gd name="connsiteY55" fmla="*/ 4800483 h 6858002"/>
                <a:gd name="connsiteX56" fmla="*/ 4116716 w 4572002"/>
                <a:gd name="connsiteY56" fmla="*/ 4800484 h 6858002"/>
                <a:gd name="connsiteX57" fmla="*/ 4131552 w 4572002"/>
                <a:gd name="connsiteY57" fmla="*/ 4828917 h 6858002"/>
                <a:gd name="connsiteX58" fmla="*/ 4153733 w 4572002"/>
                <a:gd name="connsiteY58" fmla="*/ 4863343 h 6858002"/>
                <a:gd name="connsiteX59" fmla="*/ 4161262 w 4572002"/>
                <a:gd name="connsiteY59" fmla="*/ 4889275 h 6858002"/>
                <a:gd name="connsiteX60" fmla="*/ 4159557 w 4572002"/>
                <a:gd name="connsiteY60" fmla="*/ 4912168 h 6858002"/>
                <a:gd name="connsiteX61" fmla="*/ 4158155 w 4572002"/>
                <a:gd name="connsiteY61" fmla="*/ 4933804 h 6858002"/>
                <a:gd name="connsiteX62" fmla="*/ 4158155 w 4572002"/>
                <a:gd name="connsiteY62" fmla="*/ 4933805 h 6858002"/>
                <a:gd name="connsiteX63" fmla="*/ 4162914 w 4572002"/>
                <a:gd name="connsiteY63" fmla="*/ 4952673 h 6858002"/>
                <a:gd name="connsiteX64" fmla="*/ 4165707 w 4572002"/>
                <a:gd name="connsiteY64" fmla="*/ 4957454 h 6858002"/>
                <a:gd name="connsiteX65" fmla="*/ 4166985 w 4572002"/>
                <a:gd name="connsiteY65" fmla="*/ 4961456 h 6858002"/>
                <a:gd name="connsiteX66" fmla="*/ 4182989 w 4572002"/>
                <a:gd name="connsiteY66" fmla="*/ 4987038 h 6858002"/>
                <a:gd name="connsiteX67" fmla="*/ 4209468 w 4572002"/>
                <a:gd name="connsiteY67" fmla="*/ 5041522 h 6858002"/>
                <a:gd name="connsiteX68" fmla="*/ 4216684 w 4572002"/>
                <a:gd name="connsiteY68" fmla="*/ 5072376 h 6858002"/>
                <a:gd name="connsiteX69" fmla="*/ 4222587 w 4572002"/>
                <a:gd name="connsiteY69" fmla="*/ 5087441 h 6858002"/>
                <a:gd name="connsiteX70" fmla="*/ 4235615 w 4572002"/>
                <a:gd name="connsiteY70" fmla="*/ 5133220 h 6858002"/>
                <a:gd name="connsiteX71" fmla="*/ 4235616 w 4572002"/>
                <a:gd name="connsiteY71" fmla="*/ 5133225 h 6858002"/>
                <a:gd name="connsiteX72" fmla="*/ 4228901 w 4572002"/>
                <a:gd name="connsiteY72" fmla="*/ 5166113 h 6858002"/>
                <a:gd name="connsiteX73" fmla="*/ 4228901 w 4572002"/>
                <a:gd name="connsiteY73" fmla="*/ 5166114 h 6858002"/>
                <a:gd name="connsiteX74" fmla="*/ 4229593 w 4572002"/>
                <a:gd name="connsiteY74" fmla="*/ 5172091 h 6858002"/>
                <a:gd name="connsiteX75" fmla="*/ 4232139 w 4572002"/>
                <a:gd name="connsiteY75" fmla="*/ 5179068 h 6858002"/>
                <a:gd name="connsiteX76" fmla="*/ 4231973 w 4572002"/>
                <a:gd name="connsiteY76" fmla="*/ 5229434 h 6858002"/>
                <a:gd name="connsiteX77" fmla="*/ 4225669 w 4572002"/>
                <a:gd name="connsiteY77" fmla="*/ 5241089 h 6858002"/>
                <a:gd name="connsiteX78" fmla="*/ 4208517 w 4572002"/>
                <a:gd name="connsiteY78" fmla="*/ 5272796 h 6858002"/>
                <a:gd name="connsiteX79" fmla="*/ 4184613 w 4572002"/>
                <a:gd name="connsiteY79" fmla="*/ 5312288 h 6858002"/>
                <a:gd name="connsiteX80" fmla="*/ 4183557 w 4572002"/>
                <a:gd name="connsiteY80" fmla="*/ 5321350 h 6858002"/>
                <a:gd name="connsiteX81" fmla="*/ 4181083 w 4572002"/>
                <a:gd name="connsiteY81" fmla="*/ 5326163 h 6858002"/>
                <a:gd name="connsiteX82" fmla="*/ 4179637 w 4572002"/>
                <a:gd name="connsiteY82" fmla="*/ 5355014 h 6858002"/>
                <a:gd name="connsiteX83" fmla="*/ 4179637 w 4572002"/>
                <a:gd name="connsiteY83" fmla="*/ 5355015 h 6858002"/>
                <a:gd name="connsiteX84" fmla="*/ 4184513 w 4572002"/>
                <a:gd name="connsiteY84" fmla="*/ 5385385 h 6858002"/>
                <a:gd name="connsiteX85" fmla="*/ 4192704 w 4572002"/>
                <a:gd name="connsiteY85" fmla="*/ 5425583 h 6858002"/>
                <a:gd name="connsiteX86" fmla="*/ 4204327 w 4572002"/>
                <a:gd name="connsiteY86" fmla="*/ 5480638 h 6858002"/>
                <a:gd name="connsiteX87" fmla="*/ 4208850 w 4572002"/>
                <a:gd name="connsiteY87" fmla="*/ 5507668 h 6858002"/>
                <a:gd name="connsiteX88" fmla="*/ 4198232 w 4572002"/>
                <a:gd name="connsiteY88" fmla="*/ 5531692 h 6858002"/>
                <a:gd name="connsiteX89" fmla="*/ 4198231 w 4572002"/>
                <a:gd name="connsiteY89" fmla="*/ 5531693 h 6858002"/>
                <a:gd name="connsiteX90" fmla="*/ 4188085 w 4572002"/>
                <a:gd name="connsiteY90" fmla="*/ 5547578 h 6858002"/>
                <a:gd name="connsiteX91" fmla="*/ 4188085 w 4572002"/>
                <a:gd name="connsiteY91" fmla="*/ 5547579 h 6858002"/>
                <a:gd name="connsiteX92" fmla="*/ 4197659 w 4572002"/>
                <a:gd name="connsiteY92" fmla="*/ 5562747 h 6858002"/>
                <a:gd name="connsiteX93" fmla="*/ 4268907 w 4572002"/>
                <a:gd name="connsiteY93" fmla="*/ 5704484 h 6858002"/>
                <a:gd name="connsiteX94" fmla="*/ 4274812 w 4572002"/>
                <a:gd name="connsiteY94" fmla="*/ 5740489 h 6858002"/>
                <a:gd name="connsiteX95" fmla="*/ 4283578 w 4572002"/>
                <a:gd name="connsiteY95" fmla="*/ 5760874 h 6858002"/>
                <a:gd name="connsiteX96" fmla="*/ 4371973 w 4572002"/>
                <a:gd name="connsiteY96" fmla="*/ 5883752 h 6858002"/>
                <a:gd name="connsiteX97" fmla="*/ 4371974 w 4572002"/>
                <a:gd name="connsiteY97" fmla="*/ 5883757 h 6858002"/>
                <a:gd name="connsiteX98" fmla="*/ 4389877 w 4572002"/>
                <a:gd name="connsiteY98" fmla="*/ 5935946 h 6858002"/>
                <a:gd name="connsiteX99" fmla="*/ 4389878 w 4572002"/>
                <a:gd name="connsiteY99" fmla="*/ 5935950 h 6858002"/>
                <a:gd name="connsiteX100" fmla="*/ 4386259 w 4572002"/>
                <a:gd name="connsiteY100" fmla="*/ 5993290 h 6858002"/>
                <a:gd name="connsiteX101" fmla="*/ 4386259 w 4572002"/>
                <a:gd name="connsiteY101" fmla="*/ 5993291 h 6858002"/>
                <a:gd name="connsiteX102" fmla="*/ 4379782 w 4572002"/>
                <a:gd name="connsiteY102" fmla="*/ 6026440 h 6858002"/>
                <a:gd name="connsiteX103" fmla="*/ 4323583 w 4572002"/>
                <a:gd name="connsiteY103" fmla="*/ 6108738 h 6858002"/>
                <a:gd name="connsiteX104" fmla="*/ 4309890 w 4572002"/>
                <a:gd name="connsiteY104" fmla="*/ 6133314 h 6858002"/>
                <a:gd name="connsiteX105" fmla="*/ 4309890 w 4572002"/>
                <a:gd name="connsiteY105" fmla="*/ 6133315 h 6858002"/>
                <a:gd name="connsiteX106" fmla="*/ 4313591 w 4572002"/>
                <a:gd name="connsiteY106" fmla="*/ 6143190 h 6858002"/>
                <a:gd name="connsiteX107" fmla="*/ 4325486 w 4572002"/>
                <a:gd name="connsiteY107" fmla="*/ 6155600 h 6858002"/>
                <a:gd name="connsiteX108" fmla="*/ 4325488 w 4572002"/>
                <a:gd name="connsiteY108" fmla="*/ 6155603 h 6858002"/>
                <a:gd name="connsiteX109" fmla="*/ 4364160 w 4572002"/>
                <a:gd name="connsiteY109" fmla="*/ 6228757 h 6858002"/>
                <a:gd name="connsiteX110" fmla="*/ 4381497 w 4572002"/>
                <a:gd name="connsiteY110" fmla="*/ 6361540 h 6858002"/>
                <a:gd name="connsiteX111" fmla="*/ 4381497 w 4572002"/>
                <a:gd name="connsiteY111" fmla="*/ 6361539 h 6858002"/>
                <a:gd name="connsiteX112" fmla="*/ 4364160 w 4572002"/>
                <a:gd name="connsiteY112" fmla="*/ 6228756 h 6858002"/>
                <a:gd name="connsiteX113" fmla="*/ 4325488 w 4572002"/>
                <a:gd name="connsiteY113" fmla="*/ 6155602 h 6858002"/>
                <a:gd name="connsiteX114" fmla="*/ 4325486 w 4572002"/>
                <a:gd name="connsiteY114" fmla="*/ 6155600 h 6858002"/>
                <a:gd name="connsiteX115" fmla="*/ 4309890 w 4572002"/>
                <a:gd name="connsiteY115" fmla="*/ 6133315 h 6858002"/>
                <a:gd name="connsiteX116" fmla="*/ 4323583 w 4572002"/>
                <a:gd name="connsiteY116" fmla="*/ 6108739 h 6858002"/>
                <a:gd name="connsiteX117" fmla="*/ 4379782 w 4572002"/>
                <a:gd name="connsiteY117" fmla="*/ 6026441 h 6858002"/>
                <a:gd name="connsiteX118" fmla="*/ 4386259 w 4572002"/>
                <a:gd name="connsiteY118" fmla="*/ 5993292 h 6858002"/>
                <a:gd name="connsiteX119" fmla="*/ 4386259 w 4572002"/>
                <a:gd name="connsiteY119" fmla="*/ 5993290 h 6858002"/>
                <a:gd name="connsiteX120" fmla="*/ 4389712 w 4572002"/>
                <a:gd name="connsiteY120" fmla="*/ 5964477 h 6858002"/>
                <a:gd name="connsiteX121" fmla="*/ 4389878 w 4572002"/>
                <a:gd name="connsiteY121" fmla="*/ 5935950 h 6858002"/>
                <a:gd name="connsiteX122" fmla="*/ 4389878 w 4572002"/>
                <a:gd name="connsiteY122" fmla="*/ 5935949 h 6858002"/>
                <a:gd name="connsiteX123" fmla="*/ 4389877 w 4572002"/>
                <a:gd name="connsiteY123" fmla="*/ 5935946 h 6858002"/>
                <a:gd name="connsiteX124" fmla="*/ 4382997 w 4572002"/>
                <a:gd name="connsiteY124" fmla="*/ 5909351 h 6858002"/>
                <a:gd name="connsiteX125" fmla="*/ 4371974 w 4572002"/>
                <a:gd name="connsiteY125" fmla="*/ 5883757 h 6858002"/>
                <a:gd name="connsiteX126" fmla="*/ 4371973 w 4572002"/>
                <a:gd name="connsiteY126" fmla="*/ 5883751 h 6858002"/>
                <a:gd name="connsiteX127" fmla="*/ 4283578 w 4572002"/>
                <a:gd name="connsiteY127" fmla="*/ 5760873 h 6858002"/>
                <a:gd name="connsiteX128" fmla="*/ 4274812 w 4572002"/>
                <a:gd name="connsiteY128" fmla="*/ 5740488 h 6858002"/>
                <a:gd name="connsiteX129" fmla="*/ 4268907 w 4572002"/>
                <a:gd name="connsiteY129" fmla="*/ 5704483 h 6858002"/>
                <a:gd name="connsiteX130" fmla="*/ 4197659 w 4572002"/>
                <a:gd name="connsiteY130" fmla="*/ 5562746 h 6858002"/>
                <a:gd name="connsiteX131" fmla="*/ 4188085 w 4572002"/>
                <a:gd name="connsiteY131" fmla="*/ 5547578 h 6858002"/>
                <a:gd name="connsiteX132" fmla="*/ 4198231 w 4572002"/>
                <a:gd name="connsiteY132" fmla="*/ 5531694 h 6858002"/>
                <a:gd name="connsiteX133" fmla="*/ 4198232 w 4572002"/>
                <a:gd name="connsiteY133" fmla="*/ 5531692 h 6858002"/>
                <a:gd name="connsiteX134" fmla="*/ 4206630 w 4572002"/>
                <a:gd name="connsiteY134" fmla="*/ 5520422 h 6858002"/>
                <a:gd name="connsiteX135" fmla="*/ 4208850 w 4572002"/>
                <a:gd name="connsiteY135" fmla="*/ 5507668 h 6858002"/>
                <a:gd name="connsiteX136" fmla="*/ 4208850 w 4572002"/>
                <a:gd name="connsiteY136" fmla="*/ 5507667 h 6858002"/>
                <a:gd name="connsiteX137" fmla="*/ 4204327 w 4572002"/>
                <a:gd name="connsiteY137" fmla="*/ 5480637 h 6858002"/>
                <a:gd name="connsiteX138" fmla="*/ 4192704 w 4572002"/>
                <a:gd name="connsiteY138" fmla="*/ 5425582 h 6858002"/>
                <a:gd name="connsiteX139" fmla="*/ 4184513 w 4572002"/>
                <a:gd name="connsiteY139" fmla="*/ 5385384 h 6858002"/>
                <a:gd name="connsiteX140" fmla="*/ 4179637 w 4572002"/>
                <a:gd name="connsiteY140" fmla="*/ 5355014 h 6858002"/>
                <a:gd name="connsiteX141" fmla="*/ 4183557 w 4572002"/>
                <a:gd name="connsiteY141" fmla="*/ 5321350 h 6858002"/>
                <a:gd name="connsiteX142" fmla="*/ 4208517 w 4572002"/>
                <a:gd name="connsiteY142" fmla="*/ 5272797 h 6858002"/>
                <a:gd name="connsiteX143" fmla="*/ 4225669 w 4572002"/>
                <a:gd name="connsiteY143" fmla="*/ 5241089 h 6858002"/>
                <a:gd name="connsiteX144" fmla="*/ 4231973 w 4572002"/>
                <a:gd name="connsiteY144" fmla="*/ 5229433 h 6858002"/>
                <a:gd name="connsiteX145" fmla="*/ 4232139 w 4572002"/>
                <a:gd name="connsiteY145" fmla="*/ 5179068 h 6858002"/>
                <a:gd name="connsiteX146" fmla="*/ 4232139 w 4572002"/>
                <a:gd name="connsiteY146" fmla="*/ 5179067 h 6858002"/>
                <a:gd name="connsiteX147" fmla="*/ 4229593 w 4572002"/>
                <a:gd name="connsiteY147" fmla="*/ 5172090 h 6858002"/>
                <a:gd name="connsiteX148" fmla="*/ 4228901 w 4572002"/>
                <a:gd name="connsiteY148" fmla="*/ 5166114 h 6858002"/>
                <a:gd name="connsiteX149" fmla="*/ 4235616 w 4572002"/>
                <a:gd name="connsiteY149" fmla="*/ 5133225 h 6858002"/>
                <a:gd name="connsiteX150" fmla="*/ 4235616 w 4572002"/>
                <a:gd name="connsiteY150" fmla="*/ 5133224 h 6858002"/>
                <a:gd name="connsiteX151" fmla="*/ 4235615 w 4572002"/>
                <a:gd name="connsiteY151" fmla="*/ 5133220 h 6858002"/>
                <a:gd name="connsiteX152" fmla="*/ 4228473 w 4572002"/>
                <a:gd name="connsiteY152" fmla="*/ 5102461 h 6858002"/>
                <a:gd name="connsiteX153" fmla="*/ 4222587 w 4572002"/>
                <a:gd name="connsiteY153" fmla="*/ 5087441 h 6858002"/>
                <a:gd name="connsiteX154" fmla="*/ 4222582 w 4572002"/>
                <a:gd name="connsiteY154" fmla="*/ 5087423 h 6858002"/>
                <a:gd name="connsiteX155" fmla="*/ 4209468 w 4572002"/>
                <a:gd name="connsiteY155" fmla="*/ 5041521 h 6858002"/>
                <a:gd name="connsiteX156" fmla="*/ 4182989 w 4572002"/>
                <a:gd name="connsiteY156" fmla="*/ 4987037 h 6858002"/>
                <a:gd name="connsiteX157" fmla="*/ 4165707 w 4572002"/>
                <a:gd name="connsiteY157" fmla="*/ 4957454 h 6858002"/>
                <a:gd name="connsiteX158" fmla="*/ 4158155 w 4572002"/>
                <a:gd name="connsiteY158" fmla="*/ 4933805 h 6858002"/>
                <a:gd name="connsiteX159" fmla="*/ 4159557 w 4572002"/>
                <a:gd name="connsiteY159" fmla="*/ 4912169 h 6858002"/>
                <a:gd name="connsiteX160" fmla="*/ 4161262 w 4572002"/>
                <a:gd name="connsiteY160" fmla="*/ 4889276 h 6858002"/>
                <a:gd name="connsiteX161" fmla="*/ 4161262 w 4572002"/>
                <a:gd name="connsiteY161" fmla="*/ 4889275 h 6858002"/>
                <a:gd name="connsiteX162" fmla="*/ 4156484 w 4572002"/>
                <a:gd name="connsiteY162" fmla="*/ 4867614 h 6858002"/>
                <a:gd name="connsiteX163" fmla="*/ 4153733 w 4572002"/>
                <a:gd name="connsiteY163" fmla="*/ 4863343 h 6858002"/>
                <a:gd name="connsiteX164" fmla="*/ 4151983 w 4572002"/>
                <a:gd name="connsiteY164" fmla="*/ 4857317 h 6858002"/>
                <a:gd name="connsiteX165" fmla="*/ 4131552 w 4572002"/>
                <a:gd name="connsiteY165" fmla="*/ 4828916 h 6858002"/>
                <a:gd name="connsiteX166" fmla="*/ 4116716 w 4572002"/>
                <a:gd name="connsiteY166" fmla="*/ 4800483 h 6858002"/>
                <a:gd name="connsiteX167" fmla="*/ 4118025 w 4572002"/>
                <a:gd name="connsiteY167" fmla="*/ 4767765 h 6858002"/>
                <a:gd name="connsiteX168" fmla="*/ 4127932 w 4572002"/>
                <a:gd name="connsiteY168" fmla="*/ 4677656 h 6858002"/>
                <a:gd name="connsiteX169" fmla="*/ 4135934 w 4572002"/>
                <a:gd name="connsiteY169" fmla="*/ 4659175 h 6858002"/>
                <a:gd name="connsiteX170" fmla="*/ 4195944 w 4572002"/>
                <a:gd name="connsiteY170" fmla="*/ 4482005 h 6858002"/>
                <a:gd name="connsiteX171" fmla="*/ 4196706 w 4572002"/>
                <a:gd name="connsiteY171" fmla="*/ 4363891 h 6858002"/>
                <a:gd name="connsiteX172" fmla="*/ 4196706 w 4572002"/>
                <a:gd name="connsiteY172" fmla="*/ 4363890 h 6858002"/>
                <a:gd name="connsiteX173" fmla="*/ 4187752 w 4572002"/>
                <a:gd name="connsiteY173" fmla="*/ 4324645 h 6858002"/>
                <a:gd name="connsiteX174" fmla="*/ 4147936 w 4572002"/>
                <a:gd name="connsiteY174" fmla="*/ 4253014 h 6858002"/>
                <a:gd name="connsiteX175" fmla="*/ 4211111 w 4572002"/>
                <a:gd name="connsiteY175" fmla="*/ 2836172 h 6858002"/>
                <a:gd name="connsiteX176" fmla="*/ 4202421 w 4572002"/>
                <a:gd name="connsiteY176" fmla="*/ 2848793 h 6858002"/>
                <a:gd name="connsiteX177" fmla="*/ 4186816 w 4572002"/>
                <a:gd name="connsiteY177" fmla="*/ 2897785 h 6858002"/>
                <a:gd name="connsiteX178" fmla="*/ 4185787 w 4572002"/>
                <a:gd name="connsiteY178" fmla="*/ 2903551 h 6858002"/>
                <a:gd name="connsiteX179" fmla="*/ 4182513 w 4572002"/>
                <a:gd name="connsiteY179" fmla="*/ 2914328 h 6858002"/>
                <a:gd name="connsiteX180" fmla="*/ 4177882 w 4572002"/>
                <a:gd name="connsiteY180" fmla="*/ 2947858 h 6858002"/>
                <a:gd name="connsiteX181" fmla="*/ 4177881 w 4572002"/>
                <a:gd name="connsiteY181" fmla="*/ 2947862 h 6858002"/>
                <a:gd name="connsiteX182" fmla="*/ 4177881 w 4572002"/>
                <a:gd name="connsiteY182" fmla="*/ 2947863 h 6858002"/>
                <a:gd name="connsiteX183" fmla="*/ 4181465 w 4572002"/>
                <a:gd name="connsiteY183" fmla="*/ 2982149 h 6858002"/>
                <a:gd name="connsiteX184" fmla="*/ 4193158 w 4572002"/>
                <a:gd name="connsiteY184" fmla="*/ 3077402 h 6858002"/>
                <a:gd name="connsiteX185" fmla="*/ 4180703 w 4572002"/>
                <a:gd name="connsiteY185" fmla="*/ 3172654 h 6858002"/>
                <a:gd name="connsiteX186" fmla="*/ 4133076 w 4572002"/>
                <a:gd name="connsiteY186" fmla="*/ 3489467 h 6858002"/>
                <a:gd name="connsiteX187" fmla="*/ 4110977 w 4572002"/>
                <a:gd name="connsiteY187" fmla="*/ 3544713 h 6858002"/>
                <a:gd name="connsiteX188" fmla="*/ 4093355 w 4572002"/>
                <a:gd name="connsiteY188" fmla="*/ 3574408 h 6858002"/>
                <a:gd name="connsiteX189" fmla="*/ 4093355 w 4572002"/>
                <a:gd name="connsiteY189" fmla="*/ 3574409 h 6858002"/>
                <a:gd name="connsiteX190" fmla="*/ 4105453 w 4572002"/>
                <a:gd name="connsiteY190" fmla="*/ 3606818 h 6858002"/>
                <a:gd name="connsiteX191" fmla="*/ 4118979 w 4572002"/>
                <a:gd name="connsiteY191" fmla="*/ 3630633 h 6858002"/>
                <a:gd name="connsiteX192" fmla="*/ 4136708 w 4572002"/>
                <a:gd name="connsiteY192" fmla="*/ 3654416 h 6858002"/>
                <a:gd name="connsiteX193" fmla="*/ 4140382 w 4572002"/>
                <a:gd name="connsiteY193" fmla="*/ 3668940 h 6858002"/>
                <a:gd name="connsiteX194" fmla="*/ 4143220 w 4572002"/>
                <a:gd name="connsiteY194" fmla="*/ 3680164 h 6858002"/>
                <a:gd name="connsiteX195" fmla="*/ 4139172 w 4572002"/>
                <a:gd name="connsiteY195" fmla="*/ 3734837 h 6858002"/>
                <a:gd name="connsiteX196" fmla="*/ 4139172 w 4572002"/>
                <a:gd name="connsiteY196" fmla="*/ 3734838 h 6858002"/>
                <a:gd name="connsiteX197" fmla="*/ 4139554 w 4572002"/>
                <a:gd name="connsiteY197" fmla="*/ 3754653 h 6858002"/>
                <a:gd name="connsiteX198" fmla="*/ 4145911 w 4572002"/>
                <a:gd name="connsiteY198" fmla="*/ 3789776 h 6858002"/>
                <a:gd name="connsiteX199" fmla="*/ 4130980 w 4572002"/>
                <a:gd name="connsiteY199" fmla="*/ 3822472 h 6858002"/>
                <a:gd name="connsiteX200" fmla="*/ 4116645 w 4572002"/>
                <a:gd name="connsiteY200" fmla="*/ 3852619 h 6858002"/>
                <a:gd name="connsiteX201" fmla="*/ 4116645 w 4572002"/>
                <a:gd name="connsiteY201" fmla="*/ 3852620 h 6858002"/>
                <a:gd name="connsiteX202" fmla="*/ 4117425 w 4572002"/>
                <a:gd name="connsiteY202" fmla="*/ 3868764 h 6858002"/>
                <a:gd name="connsiteX203" fmla="*/ 4126028 w 4572002"/>
                <a:gd name="connsiteY203" fmla="*/ 3885337 h 6858002"/>
                <a:gd name="connsiteX204" fmla="*/ 4126028 w 4572002"/>
                <a:gd name="connsiteY204" fmla="*/ 3885339 h 6858002"/>
                <a:gd name="connsiteX205" fmla="*/ 4148409 w 4572002"/>
                <a:gd name="connsiteY205" fmla="*/ 3923125 h 6858002"/>
                <a:gd name="connsiteX206" fmla="*/ 4157913 w 4572002"/>
                <a:gd name="connsiteY206" fmla="*/ 3962160 h 6858002"/>
                <a:gd name="connsiteX207" fmla="*/ 4142221 w 4572002"/>
                <a:gd name="connsiteY207" fmla="*/ 4043838 h 6858002"/>
                <a:gd name="connsiteX208" fmla="*/ 4142220 w 4572002"/>
                <a:gd name="connsiteY208" fmla="*/ 4043839 h 6858002"/>
                <a:gd name="connsiteX209" fmla="*/ 4127099 w 4572002"/>
                <a:gd name="connsiteY209" fmla="*/ 4103825 h 6858002"/>
                <a:gd name="connsiteX210" fmla="*/ 4127099 w 4572002"/>
                <a:gd name="connsiteY210" fmla="*/ 4103826 h 6858002"/>
                <a:gd name="connsiteX211" fmla="*/ 4129066 w 4572002"/>
                <a:gd name="connsiteY211" fmla="*/ 4134256 h 6858002"/>
                <a:gd name="connsiteX212" fmla="*/ 4138410 w 4572002"/>
                <a:gd name="connsiteY212" fmla="*/ 4165382 h 6858002"/>
                <a:gd name="connsiteX213" fmla="*/ 4138410 w 4572002"/>
                <a:gd name="connsiteY213" fmla="*/ 4165384 h 6858002"/>
                <a:gd name="connsiteX214" fmla="*/ 4142315 w 4572002"/>
                <a:gd name="connsiteY214" fmla="*/ 4192388 h 6858002"/>
                <a:gd name="connsiteX215" fmla="*/ 4142315 w 4572002"/>
                <a:gd name="connsiteY215" fmla="*/ 4192387 h 6858002"/>
                <a:gd name="connsiteX216" fmla="*/ 4138410 w 4572002"/>
                <a:gd name="connsiteY216" fmla="*/ 4165383 h 6858002"/>
                <a:gd name="connsiteX217" fmla="*/ 4138410 w 4572002"/>
                <a:gd name="connsiteY217" fmla="*/ 4165382 h 6858002"/>
                <a:gd name="connsiteX218" fmla="*/ 4127099 w 4572002"/>
                <a:gd name="connsiteY218" fmla="*/ 4103826 h 6858002"/>
                <a:gd name="connsiteX219" fmla="*/ 4142220 w 4572002"/>
                <a:gd name="connsiteY219" fmla="*/ 4043840 h 6858002"/>
                <a:gd name="connsiteX220" fmla="*/ 4142221 w 4572002"/>
                <a:gd name="connsiteY220" fmla="*/ 4043838 h 6858002"/>
                <a:gd name="connsiteX221" fmla="*/ 4155523 w 4572002"/>
                <a:gd name="connsiteY221" fmla="*/ 4002410 h 6858002"/>
                <a:gd name="connsiteX222" fmla="*/ 4157913 w 4572002"/>
                <a:gd name="connsiteY222" fmla="*/ 3962160 h 6858002"/>
                <a:gd name="connsiteX223" fmla="*/ 4157913 w 4572002"/>
                <a:gd name="connsiteY223" fmla="*/ 3962159 h 6858002"/>
                <a:gd name="connsiteX224" fmla="*/ 4126028 w 4572002"/>
                <a:gd name="connsiteY224" fmla="*/ 3885338 h 6858002"/>
                <a:gd name="connsiteX225" fmla="*/ 4126028 w 4572002"/>
                <a:gd name="connsiteY225" fmla="*/ 3885337 h 6858002"/>
                <a:gd name="connsiteX226" fmla="*/ 4116645 w 4572002"/>
                <a:gd name="connsiteY226" fmla="*/ 3852620 h 6858002"/>
                <a:gd name="connsiteX227" fmla="*/ 4130980 w 4572002"/>
                <a:gd name="connsiteY227" fmla="*/ 3822473 h 6858002"/>
                <a:gd name="connsiteX228" fmla="*/ 4145911 w 4572002"/>
                <a:gd name="connsiteY228" fmla="*/ 3789777 h 6858002"/>
                <a:gd name="connsiteX229" fmla="*/ 4145911 w 4572002"/>
                <a:gd name="connsiteY229" fmla="*/ 3789776 h 6858002"/>
                <a:gd name="connsiteX230" fmla="*/ 4139554 w 4572002"/>
                <a:gd name="connsiteY230" fmla="*/ 3754652 h 6858002"/>
                <a:gd name="connsiteX231" fmla="*/ 4139172 w 4572002"/>
                <a:gd name="connsiteY231" fmla="*/ 3734838 h 6858002"/>
                <a:gd name="connsiteX232" fmla="*/ 4143220 w 4572002"/>
                <a:gd name="connsiteY232" fmla="*/ 3680164 h 6858002"/>
                <a:gd name="connsiteX233" fmla="*/ 4143220 w 4572002"/>
                <a:gd name="connsiteY233" fmla="*/ 3680163 h 6858002"/>
                <a:gd name="connsiteX234" fmla="*/ 4140382 w 4572002"/>
                <a:gd name="connsiteY234" fmla="*/ 3668940 h 6858002"/>
                <a:gd name="connsiteX235" fmla="*/ 4136708 w 4572002"/>
                <a:gd name="connsiteY235" fmla="*/ 3654416 h 6858002"/>
                <a:gd name="connsiteX236" fmla="*/ 4136708 w 4572002"/>
                <a:gd name="connsiteY236" fmla="*/ 3654416 h 6858002"/>
                <a:gd name="connsiteX237" fmla="*/ 4136708 w 4572002"/>
                <a:gd name="connsiteY237" fmla="*/ 3654415 h 6858002"/>
                <a:gd name="connsiteX238" fmla="*/ 4118979 w 4572002"/>
                <a:gd name="connsiteY238" fmla="*/ 3630632 h 6858002"/>
                <a:gd name="connsiteX239" fmla="*/ 4105453 w 4572002"/>
                <a:gd name="connsiteY239" fmla="*/ 3606817 h 6858002"/>
                <a:gd name="connsiteX240" fmla="*/ 4095707 w 4572002"/>
                <a:gd name="connsiteY240" fmla="*/ 3587174 h 6858002"/>
                <a:gd name="connsiteX241" fmla="*/ 4093355 w 4572002"/>
                <a:gd name="connsiteY241" fmla="*/ 3574408 h 6858002"/>
                <a:gd name="connsiteX242" fmla="*/ 4098434 w 4572002"/>
                <a:gd name="connsiteY242" fmla="*/ 3562321 h 6858002"/>
                <a:gd name="connsiteX243" fmla="*/ 4110977 w 4572002"/>
                <a:gd name="connsiteY243" fmla="*/ 3544714 h 6858002"/>
                <a:gd name="connsiteX244" fmla="*/ 4133076 w 4572002"/>
                <a:gd name="connsiteY244" fmla="*/ 3489468 h 6858002"/>
                <a:gd name="connsiteX245" fmla="*/ 4180703 w 4572002"/>
                <a:gd name="connsiteY245" fmla="*/ 3172655 h 6858002"/>
                <a:gd name="connsiteX246" fmla="*/ 4193158 w 4572002"/>
                <a:gd name="connsiteY246" fmla="*/ 3077402 h 6858002"/>
                <a:gd name="connsiteX247" fmla="*/ 4193158 w 4572002"/>
                <a:gd name="connsiteY247" fmla="*/ 3077401 h 6858002"/>
                <a:gd name="connsiteX248" fmla="*/ 4181465 w 4572002"/>
                <a:gd name="connsiteY248" fmla="*/ 2982148 h 6858002"/>
                <a:gd name="connsiteX249" fmla="*/ 4177881 w 4572002"/>
                <a:gd name="connsiteY249" fmla="*/ 2947863 h 6858002"/>
                <a:gd name="connsiteX250" fmla="*/ 4177882 w 4572002"/>
                <a:gd name="connsiteY250" fmla="*/ 2947858 h 6858002"/>
                <a:gd name="connsiteX251" fmla="*/ 4185787 w 4572002"/>
                <a:gd name="connsiteY251" fmla="*/ 2903551 h 6858002"/>
                <a:gd name="connsiteX252" fmla="*/ 4202421 w 4572002"/>
                <a:gd name="connsiteY252" fmla="*/ 2848794 h 6858002"/>
                <a:gd name="connsiteX253" fmla="*/ 4211111 w 4572002"/>
                <a:gd name="connsiteY253" fmla="*/ 2836173 h 6858002"/>
                <a:gd name="connsiteX254" fmla="*/ 3726625 w 4572002"/>
                <a:gd name="connsiteY254" fmla="*/ 1508458 h 6858002"/>
                <a:gd name="connsiteX255" fmla="*/ 3698531 w 4572002"/>
                <a:gd name="connsiteY255" fmla="*/ 1596214 h 6858002"/>
                <a:gd name="connsiteX256" fmla="*/ 3700436 w 4572002"/>
                <a:gd name="connsiteY256" fmla="*/ 1624981 h 6858002"/>
                <a:gd name="connsiteX257" fmla="*/ 3757017 w 4572002"/>
                <a:gd name="connsiteY257" fmla="*/ 1697754 h 6858002"/>
                <a:gd name="connsiteX258" fmla="*/ 3779686 w 4572002"/>
                <a:gd name="connsiteY258" fmla="*/ 1733189 h 6858002"/>
                <a:gd name="connsiteX259" fmla="*/ 3821407 w 4572002"/>
                <a:gd name="connsiteY259" fmla="*/ 1833776 h 6858002"/>
                <a:gd name="connsiteX260" fmla="*/ 3829028 w 4572002"/>
                <a:gd name="connsiteY260" fmla="*/ 1842159 h 6858002"/>
                <a:gd name="connsiteX261" fmla="*/ 3919519 w 4572002"/>
                <a:gd name="connsiteY261" fmla="*/ 1916455 h 6858002"/>
                <a:gd name="connsiteX262" fmla="*/ 3934949 w 4572002"/>
                <a:gd name="connsiteY262" fmla="*/ 1933220 h 6858002"/>
                <a:gd name="connsiteX263" fmla="*/ 3958954 w 4572002"/>
                <a:gd name="connsiteY263" fmla="*/ 1953414 h 6858002"/>
                <a:gd name="connsiteX264" fmla="*/ 4005437 w 4572002"/>
                <a:gd name="connsiteY264" fmla="*/ 2016470 h 6858002"/>
                <a:gd name="connsiteX265" fmla="*/ 4020296 w 4572002"/>
                <a:gd name="connsiteY265" fmla="*/ 2094579 h 6858002"/>
                <a:gd name="connsiteX266" fmla="*/ 4042967 w 4572002"/>
                <a:gd name="connsiteY266" fmla="*/ 2188880 h 6858002"/>
                <a:gd name="connsiteX267" fmla="*/ 4058207 w 4572002"/>
                <a:gd name="connsiteY267" fmla="*/ 2228315 h 6858002"/>
                <a:gd name="connsiteX268" fmla="*/ 4087164 w 4572002"/>
                <a:gd name="connsiteY268" fmla="*/ 2334045 h 6858002"/>
                <a:gd name="connsiteX269" fmla="*/ 4111549 w 4572002"/>
                <a:gd name="connsiteY269" fmla="*/ 2409486 h 6858002"/>
                <a:gd name="connsiteX270" fmla="*/ 4128650 w 4572002"/>
                <a:gd name="connsiteY270" fmla="*/ 2435913 h 6858002"/>
                <a:gd name="connsiteX271" fmla="*/ 4134481 w 4572002"/>
                <a:gd name="connsiteY271" fmla="*/ 2463018 h 6858002"/>
                <a:gd name="connsiteX272" fmla="*/ 4125839 w 4572002"/>
                <a:gd name="connsiteY272" fmla="*/ 2518262 h 6858002"/>
                <a:gd name="connsiteX273" fmla="*/ 4125838 w 4572002"/>
                <a:gd name="connsiteY273" fmla="*/ 2518264 h 6858002"/>
                <a:gd name="connsiteX274" fmla="*/ 4122194 w 4572002"/>
                <a:gd name="connsiteY274" fmla="*/ 2545006 h 6858002"/>
                <a:gd name="connsiteX275" fmla="*/ 4122194 w 4572002"/>
                <a:gd name="connsiteY275" fmla="*/ 2545007 h 6858002"/>
                <a:gd name="connsiteX276" fmla="*/ 4126408 w 4572002"/>
                <a:gd name="connsiteY276" fmla="*/ 2571035 h 6858002"/>
                <a:gd name="connsiteX277" fmla="*/ 4199563 w 4572002"/>
                <a:gd name="connsiteY277" fmla="*/ 2668002 h 6858002"/>
                <a:gd name="connsiteX278" fmla="*/ 4247953 w 4572002"/>
                <a:gd name="connsiteY278" fmla="*/ 2745349 h 6858002"/>
                <a:gd name="connsiteX279" fmla="*/ 4247954 w 4572002"/>
                <a:gd name="connsiteY279" fmla="*/ 2745352 h 6858002"/>
                <a:gd name="connsiteX280" fmla="*/ 4253873 w 4572002"/>
                <a:gd name="connsiteY280" fmla="*/ 2778006 h 6858002"/>
                <a:gd name="connsiteX281" fmla="*/ 4253453 w 4572002"/>
                <a:gd name="connsiteY281" fmla="*/ 2785440 h 6858002"/>
                <a:gd name="connsiteX282" fmla="*/ 4243374 w 4572002"/>
                <a:gd name="connsiteY282" fmla="*/ 2811780 h 6858002"/>
                <a:gd name="connsiteX283" fmla="*/ 4243371 w 4572002"/>
                <a:gd name="connsiteY283" fmla="*/ 2811787 h 6858002"/>
                <a:gd name="connsiteX284" fmla="*/ 4243372 w 4572002"/>
                <a:gd name="connsiteY284" fmla="*/ 2811787 h 6858002"/>
                <a:gd name="connsiteX285" fmla="*/ 4243374 w 4572002"/>
                <a:gd name="connsiteY285" fmla="*/ 2811780 h 6858002"/>
                <a:gd name="connsiteX286" fmla="*/ 4253025 w 4572002"/>
                <a:gd name="connsiteY286" fmla="*/ 2793023 h 6858002"/>
                <a:gd name="connsiteX287" fmla="*/ 4253453 w 4572002"/>
                <a:gd name="connsiteY287" fmla="*/ 2785440 h 6858002"/>
                <a:gd name="connsiteX288" fmla="*/ 4254654 w 4572002"/>
                <a:gd name="connsiteY288" fmla="*/ 2782305 h 6858002"/>
                <a:gd name="connsiteX289" fmla="*/ 4253873 w 4572002"/>
                <a:gd name="connsiteY289" fmla="*/ 2778006 h 6858002"/>
                <a:gd name="connsiteX290" fmla="*/ 4254284 w 4572002"/>
                <a:gd name="connsiteY290" fmla="*/ 2770758 h 6858002"/>
                <a:gd name="connsiteX291" fmla="*/ 4247954 w 4572002"/>
                <a:gd name="connsiteY291" fmla="*/ 2745352 h 6858002"/>
                <a:gd name="connsiteX292" fmla="*/ 4247953 w 4572002"/>
                <a:gd name="connsiteY292" fmla="*/ 2745348 h 6858002"/>
                <a:gd name="connsiteX293" fmla="*/ 4199563 w 4572002"/>
                <a:gd name="connsiteY293" fmla="*/ 2668001 h 6858002"/>
                <a:gd name="connsiteX294" fmla="*/ 4126408 w 4572002"/>
                <a:gd name="connsiteY294" fmla="*/ 2571034 h 6858002"/>
                <a:gd name="connsiteX295" fmla="*/ 4122194 w 4572002"/>
                <a:gd name="connsiteY295" fmla="*/ 2545007 h 6858002"/>
                <a:gd name="connsiteX296" fmla="*/ 4125838 w 4572002"/>
                <a:gd name="connsiteY296" fmla="*/ 2518265 h 6858002"/>
                <a:gd name="connsiteX297" fmla="*/ 4125839 w 4572002"/>
                <a:gd name="connsiteY297" fmla="*/ 2518262 h 6858002"/>
                <a:gd name="connsiteX298" fmla="*/ 4132419 w 4572002"/>
                <a:gd name="connsiteY298" fmla="*/ 2490551 h 6858002"/>
                <a:gd name="connsiteX299" fmla="*/ 4134481 w 4572002"/>
                <a:gd name="connsiteY299" fmla="*/ 2463018 h 6858002"/>
                <a:gd name="connsiteX300" fmla="*/ 4134481 w 4572002"/>
                <a:gd name="connsiteY300" fmla="*/ 2463017 h 6858002"/>
                <a:gd name="connsiteX301" fmla="*/ 4111549 w 4572002"/>
                <a:gd name="connsiteY301" fmla="*/ 2409485 h 6858002"/>
                <a:gd name="connsiteX302" fmla="*/ 4087164 w 4572002"/>
                <a:gd name="connsiteY302" fmla="*/ 2334044 h 6858002"/>
                <a:gd name="connsiteX303" fmla="*/ 4058207 w 4572002"/>
                <a:gd name="connsiteY303" fmla="*/ 2228314 h 6858002"/>
                <a:gd name="connsiteX304" fmla="*/ 4042967 w 4572002"/>
                <a:gd name="connsiteY304" fmla="*/ 2188879 h 6858002"/>
                <a:gd name="connsiteX305" fmla="*/ 4020296 w 4572002"/>
                <a:gd name="connsiteY305" fmla="*/ 2094578 h 6858002"/>
                <a:gd name="connsiteX306" fmla="*/ 4005437 w 4572002"/>
                <a:gd name="connsiteY306" fmla="*/ 2016469 h 6858002"/>
                <a:gd name="connsiteX307" fmla="*/ 3958954 w 4572002"/>
                <a:gd name="connsiteY307" fmla="*/ 1953413 h 6858002"/>
                <a:gd name="connsiteX308" fmla="*/ 3934949 w 4572002"/>
                <a:gd name="connsiteY308" fmla="*/ 1933219 h 6858002"/>
                <a:gd name="connsiteX309" fmla="*/ 3919519 w 4572002"/>
                <a:gd name="connsiteY309" fmla="*/ 1916454 h 6858002"/>
                <a:gd name="connsiteX310" fmla="*/ 3829028 w 4572002"/>
                <a:gd name="connsiteY310" fmla="*/ 1842158 h 6858002"/>
                <a:gd name="connsiteX311" fmla="*/ 3821407 w 4572002"/>
                <a:gd name="connsiteY311" fmla="*/ 1833775 h 6858002"/>
                <a:gd name="connsiteX312" fmla="*/ 3779686 w 4572002"/>
                <a:gd name="connsiteY312" fmla="*/ 1733188 h 6858002"/>
                <a:gd name="connsiteX313" fmla="*/ 3757018 w 4572002"/>
                <a:gd name="connsiteY313" fmla="*/ 1697753 h 6858002"/>
                <a:gd name="connsiteX314" fmla="*/ 3700436 w 4572002"/>
                <a:gd name="connsiteY314" fmla="*/ 1624980 h 6858002"/>
                <a:gd name="connsiteX315" fmla="*/ 3698532 w 4572002"/>
                <a:gd name="connsiteY315" fmla="*/ 1596213 h 6858002"/>
                <a:gd name="connsiteX316" fmla="*/ 3745230 w 4572002"/>
                <a:gd name="connsiteY316" fmla="*/ 1459073 h 6858002"/>
                <a:gd name="connsiteX317" fmla="*/ 3745229 w 4572002"/>
                <a:gd name="connsiteY317" fmla="*/ 1459074 h 6858002"/>
                <a:gd name="connsiteX318" fmla="*/ 3736012 w 4572002"/>
                <a:gd name="connsiteY318" fmla="*/ 1481572 h 6858002"/>
                <a:gd name="connsiteX319" fmla="*/ 3764423 w 4572002"/>
                <a:gd name="connsiteY319" fmla="*/ 1268758 h 6858002"/>
                <a:gd name="connsiteX320" fmla="*/ 3769590 w 4572002"/>
                <a:gd name="connsiteY320" fmla="*/ 1286070 h 6858002"/>
                <a:gd name="connsiteX321" fmla="*/ 3791927 w 4572002"/>
                <a:gd name="connsiteY321" fmla="*/ 1350628 h 6858002"/>
                <a:gd name="connsiteX322" fmla="*/ 3786333 w 4572002"/>
                <a:gd name="connsiteY322" fmla="*/ 1413840 h 6858002"/>
                <a:gd name="connsiteX323" fmla="*/ 3791928 w 4572002"/>
                <a:gd name="connsiteY323" fmla="*/ 1350627 h 6858002"/>
                <a:gd name="connsiteX324" fmla="*/ 3769590 w 4572002"/>
                <a:gd name="connsiteY324" fmla="*/ 1286069 h 6858002"/>
                <a:gd name="connsiteX325" fmla="*/ 3706152 w 4572002"/>
                <a:gd name="connsiteY325" fmla="*/ 773035 h 6858002"/>
                <a:gd name="connsiteX326" fmla="*/ 3706152 w 4572002"/>
                <a:gd name="connsiteY326" fmla="*/ 773036 h 6858002"/>
                <a:gd name="connsiteX327" fmla="*/ 3714152 w 4572002"/>
                <a:gd name="connsiteY327" fmla="*/ 854380 h 6858002"/>
                <a:gd name="connsiteX328" fmla="*/ 3745205 w 4572002"/>
                <a:gd name="connsiteY328" fmla="*/ 915344 h 6858002"/>
                <a:gd name="connsiteX329" fmla="*/ 3755683 w 4572002"/>
                <a:gd name="connsiteY329" fmla="*/ 927156 h 6858002"/>
                <a:gd name="connsiteX330" fmla="*/ 3752063 w 4572002"/>
                <a:gd name="connsiteY330" fmla="*/ 1097088 h 6858002"/>
                <a:gd name="connsiteX331" fmla="*/ 3747681 w 4572002"/>
                <a:gd name="connsiteY331" fmla="*/ 1123186 h 6858002"/>
                <a:gd name="connsiteX332" fmla="*/ 3772400 w 4572002"/>
                <a:gd name="connsiteY332" fmla="*/ 1184029 h 6858002"/>
                <a:gd name="connsiteX333" fmla="*/ 3747682 w 4572002"/>
                <a:gd name="connsiteY333" fmla="*/ 1123185 h 6858002"/>
                <a:gd name="connsiteX334" fmla="*/ 3752064 w 4572002"/>
                <a:gd name="connsiteY334" fmla="*/ 1097087 h 6858002"/>
                <a:gd name="connsiteX335" fmla="*/ 3755684 w 4572002"/>
                <a:gd name="connsiteY335" fmla="*/ 927155 h 6858002"/>
                <a:gd name="connsiteX336" fmla="*/ 3745206 w 4572002"/>
                <a:gd name="connsiteY336" fmla="*/ 915343 h 6858002"/>
                <a:gd name="connsiteX337" fmla="*/ 3714152 w 4572002"/>
                <a:gd name="connsiteY337" fmla="*/ 854379 h 6858002"/>
                <a:gd name="connsiteX338" fmla="*/ 3761553 w 4572002"/>
                <a:gd name="connsiteY338" fmla="*/ 517851 h 6858002"/>
                <a:gd name="connsiteX339" fmla="*/ 3752635 w 4572002"/>
                <a:gd name="connsiteY339" fmla="*/ 556048 h 6858002"/>
                <a:gd name="connsiteX340" fmla="*/ 3746157 w 4572002"/>
                <a:gd name="connsiteY340" fmla="*/ 580051 h 6858002"/>
                <a:gd name="connsiteX341" fmla="*/ 3742776 w 4572002"/>
                <a:gd name="connsiteY341" fmla="*/ 642538 h 6858002"/>
                <a:gd name="connsiteX342" fmla="*/ 3730253 w 4572002"/>
                <a:gd name="connsiteY342" fmla="*/ 694928 h 6858002"/>
                <a:gd name="connsiteX343" fmla="*/ 3742777 w 4572002"/>
                <a:gd name="connsiteY343" fmla="*/ 642537 h 6858002"/>
                <a:gd name="connsiteX344" fmla="*/ 3746158 w 4572002"/>
                <a:gd name="connsiteY344" fmla="*/ 580050 h 6858002"/>
                <a:gd name="connsiteX345" fmla="*/ 3752636 w 4572002"/>
                <a:gd name="connsiteY345" fmla="*/ 556047 h 6858002"/>
                <a:gd name="connsiteX346" fmla="*/ 3774848 w 4572002"/>
                <a:gd name="connsiteY346" fmla="*/ 298169 h 6858002"/>
                <a:gd name="connsiteX347" fmla="*/ 3760065 w 4572002"/>
                <a:gd name="connsiteY347" fmla="*/ 313534 h 6858002"/>
                <a:gd name="connsiteX348" fmla="*/ 3759493 w 4572002"/>
                <a:gd name="connsiteY348" fmla="*/ 338871 h 6858002"/>
                <a:gd name="connsiteX349" fmla="*/ 3759500 w 4572002"/>
                <a:gd name="connsiteY349" fmla="*/ 338900 h 6858002"/>
                <a:gd name="connsiteX350" fmla="*/ 3769400 w 4572002"/>
                <a:gd name="connsiteY350" fmla="*/ 395640 h 6858002"/>
                <a:gd name="connsiteX351" fmla="*/ 3765590 w 4572002"/>
                <a:gd name="connsiteY351" fmla="*/ 367328 h 6858002"/>
                <a:gd name="connsiteX352" fmla="*/ 3759500 w 4572002"/>
                <a:gd name="connsiteY352" fmla="*/ 338900 h 6858002"/>
                <a:gd name="connsiteX353" fmla="*/ 3759494 w 4572002"/>
                <a:gd name="connsiteY353" fmla="*/ 338870 h 6858002"/>
                <a:gd name="connsiteX354" fmla="*/ 3760066 w 4572002"/>
                <a:gd name="connsiteY354" fmla="*/ 313533 h 6858002"/>
                <a:gd name="connsiteX355" fmla="*/ 3782393 w 4572002"/>
                <a:gd name="connsiteY355" fmla="*/ 281568 h 6858002"/>
                <a:gd name="connsiteX356" fmla="*/ 3777498 w 4572002"/>
                <a:gd name="connsiteY356" fmla="*/ 295415 h 6858002"/>
                <a:gd name="connsiteX357" fmla="*/ 3777499 w 4572002"/>
                <a:gd name="connsiteY357" fmla="*/ 295415 h 6858002"/>
                <a:gd name="connsiteX358" fmla="*/ 3769073 w 4572002"/>
                <a:gd name="connsiteY358" fmla="*/ 24486 h 6858002"/>
                <a:gd name="connsiteX359" fmla="*/ 3766810 w 4572002"/>
                <a:gd name="connsiteY359" fmla="*/ 74129 h 6858002"/>
                <a:gd name="connsiteX360" fmla="*/ 3772734 w 4572002"/>
                <a:gd name="connsiteY360" fmla="*/ 125861 h 6858002"/>
                <a:gd name="connsiteX361" fmla="*/ 3777129 w 4572002"/>
                <a:gd name="connsiteY361" fmla="*/ 153387 h 6858002"/>
                <a:gd name="connsiteX362" fmla="*/ 3785402 w 4572002"/>
                <a:gd name="connsiteY362" fmla="*/ 228944 h 6858002"/>
                <a:gd name="connsiteX363" fmla="*/ 3780943 w 4572002"/>
                <a:gd name="connsiteY363" fmla="*/ 177271 h 6858002"/>
                <a:gd name="connsiteX364" fmla="*/ 3777129 w 4572002"/>
                <a:gd name="connsiteY364" fmla="*/ 153387 h 6858002"/>
                <a:gd name="connsiteX365" fmla="*/ 3776930 w 4572002"/>
                <a:gd name="connsiteY365" fmla="*/ 151569 h 6858002"/>
                <a:gd name="connsiteX366" fmla="*/ 3766811 w 4572002"/>
                <a:gd name="connsiteY366" fmla="*/ 74129 h 6858002"/>
                <a:gd name="connsiteX367" fmla="*/ 3766492 w 4572002"/>
                <a:gd name="connsiteY367" fmla="*/ 0 h 6858002"/>
                <a:gd name="connsiteX368" fmla="*/ 4230600 w 4572002"/>
                <a:gd name="connsiteY368" fmla="*/ 0 h 6858002"/>
                <a:gd name="connsiteX369" fmla="*/ 4229473 w 4572002"/>
                <a:gd name="connsiteY369" fmla="*/ 2817 h 6858002"/>
                <a:gd name="connsiteX370" fmla="*/ 4215375 w 4572002"/>
                <a:gd name="connsiteY370" fmla="*/ 63587 h 6858002"/>
                <a:gd name="connsiteX371" fmla="*/ 4201468 w 4572002"/>
                <a:gd name="connsiteY371" fmla="*/ 176939 h 6858002"/>
                <a:gd name="connsiteX372" fmla="*/ 4193466 w 4572002"/>
                <a:gd name="connsiteY372" fmla="*/ 200182 h 6858002"/>
                <a:gd name="connsiteX373" fmla="*/ 4155554 w 4572002"/>
                <a:gd name="connsiteY373" fmla="*/ 340774 h 6858002"/>
                <a:gd name="connsiteX374" fmla="*/ 4156319 w 4572002"/>
                <a:gd name="connsiteY374" fmla="*/ 453364 h 6858002"/>
                <a:gd name="connsiteX375" fmla="*/ 4158033 w 4572002"/>
                <a:gd name="connsiteY375" fmla="*/ 462126 h 6858002"/>
                <a:gd name="connsiteX376" fmla="*/ 4170605 w 4572002"/>
                <a:gd name="connsiteY376" fmla="*/ 505182 h 6858002"/>
                <a:gd name="connsiteX377" fmla="*/ 4167177 w 4572002"/>
                <a:gd name="connsiteY377" fmla="*/ 571860 h 6858002"/>
                <a:gd name="connsiteX378" fmla="*/ 4149840 w 4572002"/>
                <a:gd name="connsiteY378" fmla="*/ 617772 h 6858002"/>
                <a:gd name="connsiteX379" fmla="*/ 4149078 w 4572002"/>
                <a:gd name="connsiteY379" fmla="*/ 674923 h 6858002"/>
                <a:gd name="connsiteX380" fmla="*/ 4159937 w 4572002"/>
                <a:gd name="connsiteY380" fmla="*/ 740268 h 6858002"/>
                <a:gd name="connsiteX381" fmla="*/ 4162223 w 4572002"/>
                <a:gd name="connsiteY381" fmla="*/ 769605 h 6858002"/>
                <a:gd name="connsiteX382" fmla="*/ 4184703 w 4572002"/>
                <a:gd name="connsiteY382" fmla="*/ 850189 h 6858002"/>
                <a:gd name="connsiteX383" fmla="*/ 4179179 w 4572002"/>
                <a:gd name="connsiteY383" fmla="*/ 898198 h 6858002"/>
                <a:gd name="connsiteX384" fmla="*/ 4164319 w 4572002"/>
                <a:gd name="connsiteY384" fmla="*/ 945444 h 6858002"/>
                <a:gd name="connsiteX385" fmla="*/ 4150030 w 4572002"/>
                <a:gd name="connsiteY385" fmla="*/ 975733 h 6858002"/>
                <a:gd name="connsiteX386" fmla="*/ 4139934 w 4572002"/>
                <a:gd name="connsiteY386" fmla="*/ 1036887 h 6858002"/>
                <a:gd name="connsiteX387" fmla="*/ 4141458 w 4572002"/>
                <a:gd name="connsiteY387" fmla="*/ 1048125 h 6858002"/>
                <a:gd name="connsiteX388" fmla="*/ 4154032 w 4572002"/>
                <a:gd name="connsiteY388" fmla="*/ 1230633 h 6858002"/>
                <a:gd name="connsiteX389" fmla="*/ 4174225 w 4572002"/>
                <a:gd name="connsiteY389" fmla="*/ 1303024 h 6858002"/>
                <a:gd name="connsiteX390" fmla="*/ 4176701 w 4572002"/>
                <a:gd name="connsiteY390" fmla="*/ 1318456 h 6858002"/>
                <a:gd name="connsiteX391" fmla="*/ 4199372 w 4572002"/>
                <a:gd name="connsiteY391" fmla="*/ 1472575 h 6858002"/>
                <a:gd name="connsiteX392" fmla="*/ 4200325 w 4572002"/>
                <a:gd name="connsiteY392" fmla="*/ 1489720 h 6858002"/>
                <a:gd name="connsiteX393" fmla="*/ 4196324 w 4572002"/>
                <a:gd name="connsiteY393" fmla="*/ 1537537 h 6858002"/>
                <a:gd name="connsiteX394" fmla="*/ 4237474 w 4572002"/>
                <a:gd name="connsiteY394" fmla="*/ 1650317 h 6858002"/>
                <a:gd name="connsiteX395" fmla="*/ 4251572 w 4572002"/>
                <a:gd name="connsiteY395" fmla="*/ 1763287 h 6858002"/>
                <a:gd name="connsiteX396" fmla="*/ 4251380 w 4572002"/>
                <a:gd name="connsiteY396" fmla="*/ 1825393 h 6858002"/>
                <a:gd name="connsiteX397" fmla="*/ 4261478 w 4572002"/>
                <a:gd name="connsiteY397" fmla="*/ 1869780 h 6858002"/>
                <a:gd name="connsiteX398" fmla="*/ 4292149 w 4572002"/>
                <a:gd name="connsiteY398" fmla="*/ 1978940 h 6858002"/>
                <a:gd name="connsiteX399" fmla="*/ 4296911 w 4572002"/>
                <a:gd name="connsiteY399" fmla="*/ 2030378 h 6858002"/>
                <a:gd name="connsiteX400" fmla="*/ 4307201 w 4572002"/>
                <a:gd name="connsiteY400" fmla="*/ 2085054 h 6858002"/>
                <a:gd name="connsiteX401" fmla="*/ 4353302 w 4572002"/>
                <a:gd name="connsiteY401" fmla="*/ 2220312 h 6858002"/>
                <a:gd name="connsiteX402" fmla="*/ 4350636 w 4572002"/>
                <a:gd name="connsiteY402" fmla="*/ 2330806 h 6858002"/>
                <a:gd name="connsiteX403" fmla="*/ 4351206 w 4572002"/>
                <a:gd name="connsiteY403" fmla="*/ 2401292 h 6858002"/>
                <a:gd name="connsiteX404" fmla="*/ 4366446 w 4572002"/>
                <a:gd name="connsiteY404" fmla="*/ 2485307 h 6858002"/>
                <a:gd name="connsiteX405" fmla="*/ 4388736 w 4572002"/>
                <a:gd name="connsiteY405" fmla="*/ 2554079 h 6858002"/>
                <a:gd name="connsiteX406" fmla="*/ 4406453 w 4572002"/>
                <a:gd name="connsiteY406" fmla="*/ 2649143 h 6858002"/>
                <a:gd name="connsiteX407" fmla="*/ 4440554 w 4572002"/>
                <a:gd name="connsiteY407" fmla="*/ 2743826 h 6858002"/>
                <a:gd name="connsiteX408" fmla="*/ 4466653 w 4572002"/>
                <a:gd name="connsiteY408" fmla="*/ 2809930 h 6858002"/>
                <a:gd name="connsiteX409" fmla="*/ 4489705 w 4572002"/>
                <a:gd name="connsiteY409" fmla="*/ 2901943 h 6858002"/>
                <a:gd name="connsiteX410" fmla="*/ 4505897 w 4572002"/>
                <a:gd name="connsiteY410" fmla="*/ 3042728 h 6858002"/>
                <a:gd name="connsiteX411" fmla="*/ 4507613 w 4572002"/>
                <a:gd name="connsiteY411" fmla="*/ 3107500 h 6858002"/>
                <a:gd name="connsiteX412" fmla="*/ 4545521 w 4572002"/>
                <a:gd name="connsiteY412" fmla="*/ 3209993 h 6858002"/>
                <a:gd name="connsiteX413" fmla="*/ 4563811 w 4572002"/>
                <a:gd name="connsiteY413" fmla="*/ 3253809 h 6858002"/>
                <a:gd name="connsiteX414" fmla="*/ 4548570 w 4572002"/>
                <a:gd name="connsiteY414" fmla="*/ 3293244 h 6858002"/>
                <a:gd name="connsiteX415" fmla="*/ 4531043 w 4572002"/>
                <a:gd name="connsiteY415" fmla="*/ 3318771 h 6858002"/>
                <a:gd name="connsiteX416" fmla="*/ 4545904 w 4572002"/>
                <a:gd name="connsiteY416" fmla="*/ 3399546 h 6858002"/>
                <a:gd name="connsiteX417" fmla="*/ 4561524 w 4572002"/>
                <a:gd name="connsiteY417" fmla="*/ 3485275 h 6858002"/>
                <a:gd name="connsiteX418" fmla="*/ 4572002 w 4572002"/>
                <a:gd name="connsiteY418" fmla="*/ 3546617 h 6858002"/>
                <a:gd name="connsiteX419" fmla="*/ 4563620 w 4572002"/>
                <a:gd name="connsiteY419" fmla="*/ 3623201 h 6858002"/>
                <a:gd name="connsiteX420" fmla="*/ 4560192 w 4572002"/>
                <a:gd name="connsiteY420" fmla="*/ 3683591 h 6858002"/>
                <a:gd name="connsiteX421" fmla="*/ 4550476 w 4572002"/>
                <a:gd name="connsiteY421" fmla="*/ 3732361 h 6858002"/>
                <a:gd name="connsiteX422" fmla="*/ 4544759 w 4572002"/>
                <a:gd name="connsiteY422" fmla="*/ 3749506 h 6858002"/>
                <a:gd name="connsiteX423" fmla="*/ 4500182 w 4572002"/>
                <a:gd name="connsiteY423" fmla="*/ 3885338 h 6858002"/>
                <a:gd name="connsiteX424" fmla="*/ 4464557 w 4572002"/>
                <a:gd name="connsiteY424" fmla="*/ 4030503 h 6858002"/>
                <a:gd name="connsiteX425" fmla="*/ 4487039 w 4572002"/>
                <a:gd name="connsiteY425" fmla="*/ 4124614 h 6858002"/>
                <a:gd name="connsiteX426" fmla="*/ 4486656 w 4572002"/>
                <a:gd name="connsiteY426" fmla="*/ 4159667 h 6858002"/>
                <a:gd name="connsiteX427" fmla="*/ 4491801 w 4572002"/>
                <a:gd name="connsiteY427" fmla="*/ 4320837 h 6858002"/>
                <a:gd name="connsiteX428" fmla="*/ 4497325 w 4572002"/>
                <a:gd name="connsiteY428" fmla="*/ 4349222 h 6858002"/>
                <a:gd name="connsiteX429" fmla="*/ 4474653 w 4572002"/>
                <a:gd name="connsiteY429" fmla="*/ 4502579 h 6858002"/>
                <a:gd name="connsiteX430" fmla="*/ 4470844 w 4572002"/>
                <a:gd name="connsiteY430" fmla="*/ 4558207 h 6858002"/>
                <a:gd name="connsiteX431" fmla="*/ 4464557 w 4572002"/>
                <a:gd name="connsiteY431" fmla="*/ 4609452 h 6858002"/>
                <a:gd name="connsiteX432" fmla="*/ 4463033 w 4572002"/>
                <a:gd name="connsiteY432" fmla="*/ 4681083 h 6858002"/>
                <a:gd name="connsiteX433" fmla="*/ 4465891 w 4572002"/>
                <a:gd name="connsiteY433" fmla="*/ 4755381 h 6858002"/>
                <a:gd name="connsiteX434" fmla="*/ 4465319 w 4572002"/>
                <a:gd name="connsiteY434" fmla="*/ 4838250 h 6858002"/>
                <a:gd name="connsiteX435" fmla="*/ 4460367 w 4572002"/>
                <a:gd name="connsiteY435" fmla="*/ 4871019 h 6858002"/>
                <a:gd name="connsiteX436" fmla="*/ 4463795 w 4572002"/>
                <a:gd name="connsiteY436" fmla="*/ 4959602 h 6858002"/>
                <a:gd name="connsiteX437" fmla="*/ 4458082 w 4572002"/>
                <a:gd name="connsiteY437" fmla="*/ 5006086 h 6858002"/>
                <a:gd name="connsiteX438" fmla="*/ 4456937 w 4572002"/>
                <a:gd name="connsiteY438" fmla="*/ 5082670 h 6858002"/>
                <a:gd name="connsiteX439" fmla="*/ 4455603 w 4572002"/>
                <a:gd name="connsiteY439" fmla="*/ 5107627 h 6858002"/>
                <a:gd name="connsiteX440" fmla="*/ 4454840 w 4572002"/>
                <a:gd name="connsiteY440" fmla="*/ 5129916 h 6858002"/>
                <a:gd name="connsiteX441" fmla="*/ 4470464 w 4572002"/>
                <a:gd name="connsiteY441" fmla="*/ 5206308 h 6858002"/>
                <a:gd name="connsiteX442" fmla="*/ 4471415 w 4572002"/>
                <a:gd name="connsiteY442" fmla="*/ 5274129 h 6858002"/>
                <a:gd name="connsiteX443" fmla="*/ 4483990 w 4572002"/>
                <a:gd name="connsiteY443" fmla="*/ 5393005 h 6858002"/>
                <a:gd name="connsiteX444" fmla="*/ 4479607 w 4572002"/>
                <a:gd name="connsiteY444" fmla="*/ 5419295 h 6858002"/>
                <a:gd name="connsiteX445" fmla="*/ 4477894 w 4572002"/>
                <a:gd name="connsiteY445" fmla="*/ 5501594 h 6858002"/>
                <a:gd name="connsiteX446" fmla="*/ 4476560 w 4572002"/>
                <a:gd name="connsiteY446" fmla="*/ 5548460 h 6858002"/>
                <a:gd name="connsiteX447" fmla="*/ 4485703 w 4572002"/>
                <a:gd name="connsiteY447" fmla="*/ 5606372 h 6858002"/>
                <a:gd name="connsiteX448" fmla="*/ 4505134 w 4572002"/>
                <a:gd name="connsiteY448" fmla="*/ 5706959 h 6858002"/>
                <a:gd name="connsiteX449" fmla="*/ 4508183 w 4572002"/>
                <a:gd name="connsiteY449" fmla="*/ 5733440 h 6858002"/>
                <a:gd name="connsiteX450" fmla="*/ 4517519 w 4572002"/>
                <a:gd name="connsiteY450" fmla="*/ 5781830 h 6858002"/>
                <a:gd name="connsiteX451" fmla="*/ 4519234 w 4572002"/>
                <a:gd name="connsiteY451" fmla="*/ 5790592 h 6858002"/>
                <a:gd name="connsiteX452" fmla="*/ 4542855 w 4572002"/>
                <a:gd name="connsiteY452" fmla="*/ 5864318 h 6858002"/>
                <a:gd name="connsiteX453" fmla="*/ 4544759 w 4572002"/>
                <a:gd name="connsiteY453" fmla="*/ 5902610 h 6858002"/>
                <a:gd name="connsiteX454" fmla="*/ 4544951 w 4572002"/>
                <a:gd name="connsiteY454" fmla="*/ 6012723 h 6858002"/>
                <a:gd name="connsiteX455" fmla="*/ 4541332 w 4572002"/>
                <a:gd name="connsiteY455" fmla="*/ 6059397 h 6858002"/>
                <a:gd name="connsiteX456" fmla="*/ 4527426 w 4572002"/>
                <a:gd name="connsiteY456" fmla="*/ 6171605 h 6858002"/>
                <a:gd name="connsiteX457" fmla="*/ 4520568 w 4572002"/>
                <a:gd name="connsiteY457" fmla="*/ 6242093 h 6858002"/>
                <a:gd name="connsiteX458" fmla="*/ 4509706 w 4572002"/>
                <a:gd name="connsiteY458" fmla="*/ 6323058 h 6858002"/>
                <a:gd name="connsiteX459" fmla="*/ 4502848 w 4572002"/>
                <a:gd name="connsiteY459" fmla="*/ 6415833 h 6858002"/>
                <a:gd name="connsiteX460" fmla="*/ 4482084 w 4572002"/>
                <a:gd name="connsiteY460" fmla="*/ 6584812 h 6858002"/>
                <a:gd name="connsiteX461" fmla="*/ 4460557 w 4572002"/>
                <a:gd name="connsiteY461" fmla="*/ 6748458 h 6858002"/>
                <a:gd name="connsiteX462" fmla="*/ 4441507 w 4572002"/>
                <a:gd name="connsiteY462" fmla="*/ 6815516 h 6858002"/>
                <a:gd name="connsiteX463" fmla="*/ 4431806 w 4572002"/>
                <a:gd name="connsiteY463" fmla="*/ 6858001 h 6858002"/>
                <a:gd name="connsiteX464" fmla="*/ 4259554 w 4572002"/>
                <a:gd name="connsiteY464" fmla="*/ 6858001 h 6858002"/>
                <a:gd name="connsiteX465" fmla="*/ 4259554 w 4572002"/>
                <a:gd name="connsiteY465" fmla="*/ 6858002 h 6858002"/>
                <a:gd name="connsiteX466" fmla="*/ 0 w 4572002"/>
                <a:gd name="connsiteY466" fmla="*/ 6858002 h 6858002"/>
                <a:gd name="connsiteX467" fmla="*/ 0 w 4572002"/>
                <a:gd name="connsiteY467" fmla="*/ 2 h 6858002"/>
                <a:gd name="connsiteX468" fmla="*/ 3766492 w 4572002"/>
                <a:gd name="connsiteY468" fmla="*/ 1 h 6858002"/>
                <a:gd name="connsiteX469" fmla="*/ 3769210 w 4572002"/>
                <a:gd name="connsiteY469" fmla="*/ 21486 h 6858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</a:cxnLst>
              <a:rect l="l" t="t" r="r" b="b"/>
              <a:pathLst>
                <a:path w="4572002" h="6858002">
                  <a:moveTo>
                    <a:pt x="4214994" y="6564620"/>
                  </a:moveTo>
                  <a:lnTo>
                    <a:pt x="4214994" y="6564621"/>
                  </a:lnTo>
                  <a:cubicBezTo>
                    <a:pt x="4225281" y="6575479"/>
                    <a:pt x="4231378" y="6582147"/>
                    <a:pt x="4237474" y="6588626"/>
                  </a:cubicBezTo>
                  <a:lnTo>
                    <a:pt x="4254096" y="6625225"/>
                  </a:lnTo>
                  <a:lnTo>
                    <a:pt x="4247001" y="6662540"/>
                  </a:lnTo>
                  <a:lnTo>
                    <a:pt x="4247000" y="6662541"/>
                  </a:lnTo>
                  <a:lnTo>
                    <a:pt x="4246999" y="6662544"/>
                  </a:lnTo>
                  <a:lnTo>
                    <a:pt x="4235550" y="6683027"/>
                  </a:lnTo>
                  <a:lnTo>
                    <a:pt x="4232403" y="6702976"/>
                  </a:lnTo>
                  <a:lnTo>
                    <a:pt x="4232403" y="6702977"/>
                  </a:lnTo>
                  <a:cubicBezTo>
                    <a:pt x="4232808" y="6716169"/>
                    <a:pt x="4237951" y="6729219"/>
                    <a:pt x="4246238" y="6742553"/>
                  </a:cubicBezTo>
                  <a:lnTo>
                    <a:pt x="4246239" y="6742555"/>
                  </a:lnTo>
                  <a:lnTo>
                    <a:pt x="4265716" y="6812062"/>
                  </a:lnTo>
                  <a:lnTo>
                    <a:pt x="4265717" y="6812064"/>
                  </a:lnTo>
                  <a:lnTo>
                    <a:pt x="4265717" y="6812063"/>
                  </a:lnTo>
                  <a:lnTo>
                    <a:pt x="4265716" y="6812062"/>
                  </a:lnTo>
                  <a:lnTo>
                    <a:pt x="4260942" y="6776800"/>
                  </a:lnTo>
                  <a:lnTo>
                    <a:pt x="4246239" y="6742555"/>
                  </a:lnTo>
                  <a:lnTo>
                    <a:pt x="4246238" y="6742552"/>
                  </a:lnTo>
                  <a:lnTo>
                    <a:pt x="4232403" y="6702976"/>
                  </a:lnTo>
                  <a:lnTo>
                    <a:pt x="4246999" y="6662544"/>
                  </a:lnTo>
                  <a:lnTo>
                    <a:pt x="4247000" y="6662542"/>
                  </a:lnTo>
                  <a:lnTo>
                    <a:pt x="4247001" y="6662540"/>
                  </a:lnTo>
                  <a:lnTo>
                    <a:pt x="4254084" y="6645552"/>
                  </a:lnTo>
                  <a:lnTo>
                    <a:pt x="4254096" y="6625225"/>
                  </a:lnTo>
                  <a:lnTo>
                    <a:pt x="4254096" y="6625224"/>
                  </a:lnTo>
                  <a:cubicBezTo>
                    <a:pt x="4252000" y="6611341"/>
                    <a:pt x="4245951" y="6597578"/>
                    <a:pt x="4237474" y="6588625"/>
                  </a:cubicBezTo>
                  <a:close/>
                  <a:moveTo>
                    <a:pt x="4295315" y="6438981"/>
                  </a:moveTo>
                  <a:lnTo>
                    <a:pt x="4275385" y="6463840"/>
                  </a:lnTo>
                  <a:lnTo>
                    <a:pt x="4275382" y="6463849"/>
                  </a:lnTo>
                  <a:lnTo>
                    <a:pt x="4261587" y="6513012"/>
                  </a:lnTo>
                  <a:lnTo>
                    <a:pt x="4242781" y="6546194"/>
                  </a:lnTo>
                  <a:lnTo>
                    <a:pt x="4242781" y="6546195"/>
                  </a:lnTo>
                  <a:lnTo>
                    <a:pt x="4259120" y="6521804"/>
                  </a:lnTo>
                  <a:lnTo>
                    <a:pt x="4261587" y="6513012"/>
                  </a:lnTo>
                  <a:lnTo>
                    <a:pt x="4264398" y="6508052"/>
                  </a:lnTo>
                  <a:lnTo>
                    <a:pt x="4275382" y="6463849"/>
                  </a:lnTo>
                  <a:lnTo>
                    <a:pt x="4275385" y="6463841"/>
                  </a:lnTo>
                  <a:cubicBezTo>
                    <a:pt x="4278336" y="6451650"/>
                    <a:pt x="4285813" y="6444077"/>
                    <a:pt x="4295315" y="6438981"/>
                  </a:cubicBezTo>
                  <a:close/>
                  <a:moveTo>
                    <a:pt x="4381289" y="6365204"/>
                  </a:moveTo>
                  <a:lnTo>
                    <a:pt x="4380008" y="6387910"/>
                  </a:lnTo>
                  <a:lnTo>
                    <a:pt x="4378243" y="6391549"/>
                  </a:lnTo>
                  <a:lnTo>
                    <a:pt x="4370589" y="6407332"/>
                  </a:lnTo>
                  <a:lnTo>
                    <a:pt x="4370589" y="6407333"/>
                  </a:lnTo>
                  <a:lnTo>
                    <a:pt x="4378243" y="6391549"/>
                  </a:lnTo>
                  <a:lnTo>
                    <a:pt x="4380008" y="6387910"/>
                  </a:lnTo>
                  <a:close/>
                  <a:moveTo>
                    <a:pt x="4142220" y="4221391"/>
                  </a:moveTo>
                  <a:lnTo>
                    <a:pt x="4142220" y="4221392"/>
                  </a:lnTo>
                  <a:cubicBezTo>
                    <a:pt x="4142982" y="4232061"/>
                    <a:pt x="4143172" y="4243873"/>
                    <a:pt x="4147936" y="4253015"/>
                  </a:cubicBezTo>
                  <a:cubicBezTo>
                    <a:pt x="4160129" y="4277402"/>
                    <a:pt x="4175749" y="4300071"/>
                    <a:pt x="4187752" y="4324646"/>
                  </a:cubicBezTo>
                  <a:lnTo>
                    <a:pt x="4196706" y="4363891"/>
                  </a:lnTo>
                  <a:lnTo>
                    <a:pt x="4195944" y="4482004"/>
                  </a:lnTo>
                  <a:cubicBezTo>
                    <a:pt x="4193276" y="4546776"/>
                    <a:pt x="4192704" y="4612500"/>
                    <a:pt x="4135934" y="4659174"/>
                  </a:cubicBezTo>
                  <a:cubicBezTo>
                    <a:pt x="4131362" y="4662986"/>
                    <a:pt x="4128694" y="4671176"/>
                    <a:pt x="4127932" y="4677655"/>
                  </a:cubicBezTo>
                  <a:cubicBezTo>
                    <a:pt x="4124313" y="4707564"/>
                    <a:pt x="4123931" y="4738235"/>
                    <a:pt x="4118025" y="4767764"/>
                  </a:cubicBezTo>
                  <a:cubicBezTo>
                    <a:pt x="4115644" y="4779575"/>
                    <a:pt x="4114835" y="4790387"/>
                    <a:pt x="4116716" y="4800483"/>
                  </a:cubicBezTo>
                  <a:lnTo>
                    <a:pt x="4116716" y="4800484"/>
                  </a:lnTo>
                  <a:cubicBezTo>
                    <a:pt x="4118597" y="4810581"/>
                    <a:pt x="4123170" y="4819964"/>
                    <a:pt x="4131552" y="4828917"/>
                  </a:cubicBezTo>
                  <a:lnTo>
                    <a:pt x="4153733" y="4863343"/>
                  </a:lnTo>
                  <a:lnTo>
                    <a:pt x="4161262" y="4889275"/>
                  </a:lnTo>
                  <a:lnTo>
                    <a:pt x="4159557" y="4912168"/>
                  </a:lnTo>
                  <a:cubicBezTo>
                    <a:pt x="4157842" y="4919978"/>
                    <a:pt x="4157485" y="4927122"/>
                    <a:pt x="4158155" y="4933804"/>
                  </a:cubicBezTo>
                  <a:lnTo>
                    <a:pt x="4158155" y="4933805"/>
                  </a:lnTo>
                  <a:lnTo>
                    <a:pt x="4162914" y="4952673"/>
                  </a:lnTo>
                  <a:lnTo>
                    <a:pt x="4165707" y="4957454"/>
                  </a:lnTo>
                  <a:lnTo>
                    <a:pt x="4166985" y="4961456"/>
                  </a:lnTo>
                  <a:cubicBezTo>
                    <a:pt x="4171496" y="4970097"/>
                    <a:pt x="4177202" y="4978394"/>
                    <a:pt x="4182989" y="4987038"/>
                  </a:cubicBezTo>
                  <a:cubicBezTo>
                    <a:pt x="4194228" y="5003802"/>
                    <a:pt x="4208326" y="5022853"/>
                    <a:pt x="4209468" y="5041522"/>
                  </a:cubicBezTo>
                  <a:cubicBezTo>
                    <a:pt x="4210087" y="5052096"/>
                    <a:pt x="4213005" y="5062300"/>
                    <a:pt x="4216684" y="5072376"/>
                  </a:cubicBezTo>
                  <a:lnTo>
                    <a:pt x="4222587" y="5087441"/>
                  </a:lnTo>
                  <a:lnTo>
                    <a:pt x="4235615" y="5133220"/>
                  </a:lnTo>
                  <a:lnTo>
                    <a:pt x="4235616" y="5133225"/>
                  </a:lnTo>
                  <a:lnTo>
                    <a:pt x="4228901" y="5166113"/>
                  </a:lnTo>
                  <a:lnTo>
                    <a:pt x="4228901" y="5166114"/>
                  </a:lnTo>
                  <a:cubicBezTo>
                    <a:pt x="4228139" y="5167638"/>
                    <a:pt x="4228712" y="5169781"/>
                    <a:pt x="4229593" y="5172091"/>
                  </a:cubicBezTo>
                  <a:lnTo>
                    <a:pt x="4232139" y="5179068"/>
                  </a:lnTo>
                  <a:cubicBezTo>
                    <a:pt x="4235759" y="5196595"/>
                    <a:pt x="4235807" y="5213598"/>
                    <a:pt x="4231973" y="5229434"/>
                  </a:cubicBezTo>
                  <a:lnTo>
                    <a:pt x="4225669" y="5241089"/>
                  </a:lnTo>
                  <a:lnTo>
                    <a:pt x="4208517" y="5272796"/>
                  </a:lnTo>
                  <a:cubicBezTo>
                    <a:pt x="4196871" y="5285441"/>
                    <a:pt x="4189165" y="5298595"/>
                    <a:pt x="4184613" y="5312288"/>
                  </a:cubicBezTo>
                  <a:lnTo>
                    <a:pt x="4183557" y="5321350"/>
                  </a:lnTo>
                  <a:lnTo>
                    <a:pt x="4181083" y="5326163"/>
                  </a:lnTo>
                  <a:lnTo>
                    <a:pt x="4179637" y="5355014"/>
                  </a:lnTo>
                  <a:lnTo>
                    <a:pt x="4179637" y="5355015"/>
                  </a:lnTo>
                  <a:cubicBezTo>
                    <a:pt x="4180286" y="5364883"/>
                    <a:pt x="4181989" y="5375003"/>
                    <a:pt x="4184513" y="5385385"/>
                  </a:cubicBezTo>
                  <a:cubicBezTo>
                    <a:pt x="4187752" y="5398722"/>
                    <a:pt x="4190038" y="5412058"/>
                    <a:pt x="4192704" y="5425583"/>
                  </a:cubicBezTo>
                  <a:cubicBezTo>
                    <a:pt x="4196514" y="5443871"/>
                    <a:pt x="4200516" y="5462352"/>
                    <a:pt x="4204327" y="5480638"/>
                  </a:cubicBezTo>
                  <a:lnTo>
                    <a:pt x="4208850" y="5507668"/>
                  </a:lnTo>
                  <a:lnTo>
                    <a:pt x="4198232" y="5531692"/>
                  </a:lnTo>
                  <a:lnTo>
                    <a:pt x="4198231" y="5531693"/>
                  </a:lnTo>
                  <a:cubicBezTo>
                    <a:pt x="4191181" y="5537600"/>
                    <a:pt x="4187989" y="5542649"/>
                    <a:pt x="4188085" y="5547578"/>
                  </a:cubicBezTo>
                  <a:lnTo>
                    <a:pt x="4188085" y="5547579"/>
                  </a:lnTo>
                  <a:cubicBezTo>
                    <a:pt x="4188180" y="5552508"/>
                    <a:pt x="4191562" y="5557318"/>
                    <a:pt x="4197659" y="5562747"/>
                  </a:cubicBezTo>
                  <a:cubicBezTo>
                    <a:pt x="4240332" y="5600468"/>
                    <a:pt x="4267003" y="5646190"/>
                    <a:pt x="4268907" y="5704484"/>
                  </a:cubicBezTo>
                  <a:cubicBezTo>
                    <a:pt x="4269289" y="5716486"/>
                    <a:pt x="4271954" y="5728679"/>
                    <a:pt x="4274812" y="5740489"/>
                  </a:cubicBezTo>
                  <a:cubicBezTo>
                    <a:pt x="4276527" y="5747729"/>
                    <a:pt x="4278433" y="5756494"/>
                    <a:pt x="4283578" y="5760874"/>
                  </a:cubicBezTo>
                  <a:cubicBezTo>
                    <a:pt x="4322821" y="5794975"/>
                    <a:pt x="4350063" y="5837458"/>
                    <a:pt x="4371973" y="5883752"/>
                  </a:cubicBezTo>
                  <a:lnTo>
                    <a:pt x="4371974" y="5883757"/>
                  </a:lnTo>
                  <a:lnTo>
                    <a:pt x="4389877" y="5935946"/>
                  </a:lnTo>
                  <a:lnTo>
                    <a:pt x="4389878" y="5935950"/>
                  </a:lnTo>
                  <a:lnTo>
                    <a:pt x="4386259" y="5993290"/>
                  </a:lnTo>
                  <a:lnTo>
                    <a:pt x="4386259" y="5993291"/>
                  </a:lnTo>
                  <a:cubicBezTo>
                    <a:pt x="4385116" y="6004531"/>
                    <a:pt x="4385306" y="6017485"/>
                    <a:pt x="4379782" y="6026440"/>
                  </a:cubicBezTo>
                  <a:cubicBezTo>
                    <a:pt x="4362445" y="6054825"/>
                    <a:pt x="4343778" y="6082258"/>
                    <a:pt x="4323583" y="6108738"/>
                  </a:cubicBezTo>
                  <a:cubicBezTo>
                    <a:pt x="4314914" y="6120074"/>
                    <a:pt x="4309961" y="6126884"/>
                    <a:pt x="4309890" y="6133314"/>
                  </a:cubicBezTo>
                  <a:lnTo>
                    <a:pt x="4309890" y="6133315"/>
                  </a:lnTo>
                  <a:lnTo>
                    <a:pt x="4313591" y="6143190"/>
                  </a:lnTo>
                  <a:lnTo>
                    <a:pt x="4325486" y="6155600"/>
                  </a:lnTo>
                  <a:lnTo>
                    <a:pt x="4325488" y="6155603"/>
                  </a:lnTo>
                  <a:cubicBezTo>
                    <a:pt x="4347778" y="6175798"/>
                    <a:pt x="4359398" y="6200945"/>
                    <a:pt x="4364160" y="6228757"/>
                  </a:cubicBezTo>
                  <a:lnTo>
                    <a:pt x="4381497" y="6361540"/>
                  </a:lnTo>
                  <a:lnTo>
                    <a:pt x="4381497" y="6361539"/>
                  </a:lnTo>
                  <a:cubicBezTo>
                    <a:pt x="4377877" y="6317151"/>
                    <a:pt x="4371590" y="6272764"/>
                    <a:pt x="4364160" y="6228756"/>
                  </a:cubicBezTo>
                  <a:cubicBezTo>
                    <a:pt x="4359398" y="6200944"/>
                    <a:pt x="4347778" y="6175797"/>
                    <a:pt x="4325488" y="6155602"/>
                  </a:cubicBezTo>
                  <a:lnTo>
                    <a:pt x="4325486" y="6155600"/>
                  </a:lnTo>
                  <a:lnTo>
                    <a:pt x="4309890" y="6133315"/>
                  </a:lnTo>
                  <a:lnTo>
                    <a:pt x="4323583" y="6108739"/>
                  </a:lnTo>
                  <a:cubicBezTo>
                    <a:pt x="4343778" y="6082259"/>
                    <a:pt x="4362445" y="6054826"/>
                    <a:pt x="4379782" y="6026441"/>
                  </a:cubicBezTo>
                  <a:cubicBezTo>
                    <a:pt x="4385306" y="6017486"/>
                    <a:pt x="4385116" y="6004532"/>
                    <a:pt x="4386259" y="5993292"/>
                  </a:cubicBezTo>
                  <a:lnTo>
                    <a:pt x="4386259" y="5993290"/>
                  </a:lnTo>
                  <a:lnTo>
                    <a:pt x="4389712" y="5964477"/>
                  </a:lnTo>
                  <a:lnTo>
                    <a:pt x="4389878" y="5935950"/>
                  </a:lnTo>
                  <a:lnTo>
                    <a:pt x="4389878" y="5935949"/>
                  </a:lnTo>
                  <a:lnTo>
                    <a:pt x="4389877" y="5935946"/>
                  </a:lnTo>
                  <a:lnTo>
                    <a:pt x="4382997" y="5909351"/>
                  </a:lnTo>
                  <a:lnTo>
                    <a:pt x="4371974" y="5883757"/>
                  </a:lnTo>
                  <a:lnTo>
                    <a:pt x="4371973" y="5883751"/>
                  </a:lnTo>
                  <a:cubicBezTo>
                    <a:pt x="4350063" y="5837457"/>
                    <a:pt x="4322821" y="5794974"/>
                    <a:pt x="4283578" y="5760873"/>
                  </a:cubicBezTo>
                  <a:cubicBezTo>
                    <a:pt x="4278433" y="5756493"/>
                    <a:pt x="4276527" y="5747728"/>
                    <a:pt x="4274812" y="5740488"/>
                  </a:cubicBezTo>
                  <a:cubicBezTo>
                    <a:pt x="4271954" y="5728678"/>
                    <a:pt x="4269289" y="5716485"/>
                    <a:pt x="4268907" y="5704483"/>
                  </a:cubicBezTo>
                  <a:cubicBezTo>
                    <a:pt x="4267003" y="5646189"/>
                    <a:pt x="4240332" y="5600467"/>
                    <a:pt x="4197659" y="5562746"/>
                  </a:cubicBezTo>
                  <a:lnTo>
                    <a:pt x="4188085" y="5547578"/>
                  </a:lnTo>
                  <a:lnTo>
                    <a:pt x="4198231" y="5531694"/>
                  </a:lnTo>
                  <a:lnTo>
                    <a:pt x="4198232" y="5531692"/>
                  </a:lnTo>
                  <a:lnTo>
                    <a:pt x="4206630" y="5520422"/>
                  </a:lnTo>
                  <a:lnTo>
                    <a:pt x="4208850" y="5507668"/>
                  </a:lnTo>
                  <a:lnTo>
                    <a:pt x="4208850" y="5507667"/>
                  </a:lnTo>
                  <a:cubicBezTo>
                    <a:pt x="4208803" y="5498832"/>
                    <a:pt x="4206231" y="5489497"/>
                    <a:pt x="4204327" y="5480637"/>
                  </a:cubicBezTo>
                  <a:cubicBezTo>
                    <a:pt x="4200516" y="5462351"/>
                    <a:pt x="4196514" y="5443870"/>
                    <a:pt x="4192704" y="5425582"/>
                  </a:cubicBezTo>
                  <a:cubicBezTo>
                    <a:pt x="4190038" y="5412057"/>
                    <a:pt x="4187752" y="5398721"/>
                    <a:pt x="4184513" y="5385384"/>
                  </a:cubicBezTo>
                  <a:lnTo>
                    <a:pt x="4179637" y="5355014"/>
                  </a:lnTo>
                  <a:lnTo>
                    <a:pt x="4183557" y="5321350"/>
                  </a:lnTo>
                  <a:lnTo>
                    <a:pt x="4208517" y="5272797"/>
                  </a:lnTo>
                  <a:lnTo>
                    <a:pt x="4225669" y="5241089"/>
                  </a:lnTo>
                  <a:lnTo>
                    <a:pt x="4231973" y="5229433"/>
                  </a:lnTo>
                  <a:lnTo>
                    <a:pt x="4232139" y="5179068"/>
                  </a:lnTo>
                  <a:lnTo>
                    <a:pt x="4232139" y="5179067"/>
                  </a:lnTo>
                  <a:cubicBezTo>
                    <a:pt x="4231663" y="5176876"/>
                    <a:pt x="4230473" y="5174400"/>
                    <a:pt x="4229593" y="5172090"/>
                  </a:cubicBezTo>
                  <a:lnTo>
                    <a:pt x="4228901" y="5166114"/>
                  </a:lnTo>
                  <a:lnTo>
                    <a:pt x="4235616" y="5133225"/>
                  </a:lnTo>
                  <a:lnTo>
                    <a:pt x="4235616" y="5133224"/>
                  </a:lnTo>
                  <a:lnTo>
                    <a:pt x="4235615" y="5133220"/>
                  </a:lnTo>
                  <a:lnTo>
                    <a:pt x="4228473" y="5102461"/>
                  </a:lnTo>
                  <a:lnTo>
                    <a:pt x="4222587" y="5087441"/>
                  </a:lnTo>
                  <a:lnTo>
                    <a:pt x="4222582" y="5087423"/>
                  </a:lnTo>
                  <a:cubicBezTo>
                    <a:pt x="4216496" y="5072411"/>
                    <a:pt x="4210397" y="5057381"/>
                    <a:pt x="4209468" y="5041521"/>
                  </a:cubicBezTo>
                  <a:cubicBezTo>
                    <a:pt x="4208326" y="5022852"/>
                    <a:pt x="4194228" y="5003801"/>
                    <a:pt x="4182989" y="4987037"/>
                  </a:cubicBezTo>
                  <a:lnTo>
                    <a:pt x="4165707" y="4957454"/>
                  </a:lnTo>
                  <a:lnTo>
                    <a:pt x="4158155" y="4933805"/>
                  </a:lnTo>
                  <a:lnTo>
                    <a:pt x="4159557" y="4912169"/>
                  </a:lnTo>
                  <a:cubicBezTo>
                    <a:pt x="4161319" y="4904358"/>
                    <a:pt x="4161831" y="4896714"/>
                    <a:pt x="4161262" y="4889276"/>
                  </a:cubicBezTo>
                  <a:lnTo>
                    <a:pt x="4161262" y="4889275"/>
                  </a:lnTo>
                  <a:lnTo>
                    <a:pt x="4156484" y="4867614"/>
                  </a:lnTo>
                  <a:lnTo>
                    <a:pt x="4153733" y="4863343"/>
                  </a:lnTo>
                  <a:lnTo>
                    <a:pt x="4151983" y="4857317"/>
                  </a:lnTo>
                  <a:cubicBezTo>
                    <a:pt x="4146840" y="4847214"/>
                    <a:pt x="4139839" y="4837703"/>
                    <a:pt x="4131552" y="4828916"/>
                  </a:cubicBezTo>
                  <a:lnTo>
                    <a:pt x="4116716" y="4800483"/>
                  </a:lnTo>
                  <a:lnTo>
                    <a:pt x="4118025" y="4767765"/>
                  </a:lnTo>
                  <a:cubicBezTo>
                    <a:pt x="4123931" y="4738236"/>
                    <a:pt x="4124313" y="4707565"/>
                    <a:pt x="4127932" y="4677656"/>
                  </a:cubicBezTo>
                  <a:cubicBezTo>
                    <a:pt x="4128694" y="4671177"/>
                    <a:pt x="4131362" y="4662987"/>
                    <a:pt x="4135934" y="4659175"/>
                  </a:cubicBezTo>
                  <a:cubicBezTo>
                    <a:pt x="4192704" y="4612501"/>
                    <a:pt x="4193276" y="4546777"/>
                    <a:pt x="4195944" y="4482005"/>
                  </a:cubicBezTo>
                  <a:cubicBezTo>
                    <a:pt x="4197659" y="4442762"/>
                    <a:pt x="4197659" y="4403326"/>
                    <a:pt x="4196706" y="4363891"/>
                  </a:cubicBezTo>
                  <a:lnTo>
                    <a:pt x="4196706" y="4363890"/>
                  </a:lnTo>
                  <a:cubicBezTo>
                    <a:pt x="4196514" y="4350554"/>
                    <a:pt x="4193466" y="4336457"/>
                    <a:pt x="4187752" y="4324645"/>
                  </a:cubicBezTo>
                  <a:cubicBezTo>
                    <a:pt x="4175749" y="4300070"/>
                    <a:pt x="4160129" y="4277401"/>
                    <a:pt x="4147936" y="4253014"/>
                  </a:cubicBezTo>
                  <a:close/>
                  <a:moveTo>
                    <a:pt x="4211111" y="2836172"/>
                  </a:moveTo>
                  <a:lnTo>
                    <a:pt x="4202421" y="2848793"/>
                  </a:lnTo>
                  <a:cubicBezTo>
                    <a:pt x="4197421" y="2865010"/>
                    <a:pt x="4191562" y="2881307"/>
                    <a:pt x="4186816" y="2897785"/>
                  </a:cubicBezTo>
                  <a:lnTo>
                    <a:pt x="4185787" y="2903551"/>
                  </a:lnTo>
                  <a:lnTo>
                    <a:pt x="4182513" y="2914328"/>
                  </a:lnTo>
                  <a:lnTo>
                    <a:pt x="4177882" y="2947858"/>
                  </a:lnTo>
                  <a:lnTo>
                    <a:pt x="4177881" y="2947862"/>
                  </a:lnTo>
                  <a:lnTo>
                    <a:pt x="4177881" y="2947863"/>
                  </a:lnTo>
                  <a:cubicBezTo>
                    <a:pt x="4177512" y="2959157"/>
                    <a:pt x="4178512" y="2970576"/>
                    <a:pt x="4181465" y="2982149"/>
                  </a:cubicBezTo>
                  <a:lnTo>
                    <a:pt x="4193158" y="3077402"/>
                  </a:lnTo>
                  <a:lnTo>
                    <a:pt x="4180703" y="3172654"/>
                  </a:lnTo>
                  <a:cubicBezTo>
                    <a:pt x="4154794" y="3276480"/>
                    <a:pt x="4127362" y="3380305"/>
                    <a:pt x="4133076" y="3489467"/>
                  </a:cubicBezTo>
                  <a:cubicBezTo>
                    <a:pt x="4134028" y="3507563"/>
                    <a:pt x="4122407" y="3529090"/>
                    <a:pt x="4110977" y="3544713"/>
                  </a:cubicBezTo>
                  <a:cubicBezTo>
                    <a:pt x="4100119" y="3559668"/>
                    <a:pt x="4094260" y="3566812"/>
                    <a:pt x="4093355" y="3574408"/>
                  </a:cubicBezTo>
                  <a:lnTo>
                    <a:pt x="4093355" y="3574409"/>
                  </a:lnTo>
                  <a:cubicBezTo>
                    <a:pt x="4092450" y="3582005"/>
                    <a:pt x="4096499" y="3590054"/>
                    <a:pt x="4105453" y="3606818"/>
                  </a:cubicBezTo>
                  <a:cubicBezTo>
                    <a:pt x="4109835" y="3614820"/>
                    <a:pt x="4112501" y="3624726"/>
                    <a:pt x="4118979" y="3630633"/>
                  </a:cubicBezTo>
                  <a:lnTo>
                    <a:pt x="4136708" y="3654416"/>
                  </a:lnTo>
                  <a:lnTo>
                    <a:pt x="4140382" y="3668940"/>
                  </a:lnTo>
                  <a:lnTo>
                    <a:pt x="4143220" y="3680164"/>
                  </a:lnTo>
                  <a:lnTo>
                    <a:pt x="4139172" y="3734837"/>
                  </a:lnTo>
                  <a:lnTo>
                    <a:pt x="4139172" y="3734838"/>
                  </a:lnTo>
                  <a:cubicBezTo>
                    <a:pt x="4138220" y="3741316"/>
                    <a:pt x="4136886" y="3749126"/>
                    <a:pt x="4139554" y="3754653"/>
                  </a:cubicBezTo>
                  <a:lnTo>
                    <a:pt x="4145911" y="3789776"/>
                  </a:lnTo>
                  <a:lnTo>
                    <a:pt x="4130980" y="3822472"/>
                  </a:lnTo>
                  <a:cubicBezTo>
                    <a:pt x="4123932" y="3831902"/>
                    <a:pt x="4118312" y="3842046"/>
                    <a:pt x="4116645" y="3852619"/>
                  </a:cubicBezTo>
                  <a:lnTo>
                    <a:pt x="4116645" y="3852620"/>
                  </a:lnTo>
                  <a:lnTo>
                    <a:pt x="4117425" y="3868764"/>
                  </a:lnTo>
                  <a:lnTo>
                    <a:pt x="4126028" y="3885337"/>
                  </a:lnTo>
                  <a:lnTo>
                    <a:pt x="4126028" y="3885339"/>
                  </a:lnTo>
                  <a:cubicBezTo>
                    <a:pt x="4135744" y="3897722"/>
                    <a:pt x="4143150" y="3910319"/>
                    <a:pt x="4148409" y="3923125"/>
                  </a:cubicBezTo>
                  <a:lnTo>
                    <a:pt x="4157913" y="3962160"/>
                  </a:lnTo>
                  <a:lnTo>
                    <a:pt x="4142221" y="4043838"/>
                  </a:lnTo>
                  <a:lnTo>
                    <a:pt x="4142220" y="4043839"/>
                  </a:lnTo>
                  <a:cubicBezTo>
                    <a:pt x="4133457" y="4063842"/>
                    <a:pt x="4128075" y="4083702"/>
                    <a:pt x="4127099" y="4103825"/>
                  </a:cubicBezTo>
                  <a:lnTo>
                    <a:pt x="4127099" y="4103826"/>
                  </a:lnTo>
                  <a:lnTo>
                    <a:pt x="4129066" y="4134256"/>
                  </a:lnTo>
                  <a:lnTo>
                    <a:pt x="4138410" y="4165382"/>
                  </a:lnTo>
                  <a:lnTo>
                    <a:pt x="4138410" y="4165384"/>
                  </a:lnTo>
                  <a:lnTo>
                    <a:pt x="4142315" y="4192388"/>
                  </a:lnTo>
                  <a:lnTo>
                    <a:pt x="4142315" y="4192387"/>
                  </a:lnTo>
                  <a:cubicBezTo>
                    <a:pt x="4142411" y="4182767"/>
                    <a:pt x="4141839" y="4173480"/>
                    <a:pt x="4138410" y="4165383"/>
                  </a:cubicBezTo>
                  <a:lnTo>
                    <a:pt x="4138410" y="4165382"/>
                  </a:lnTo>
                  <a:lnTo>
                    <a:pt x="4127099" y="4103826"/>
                  </a:lnTo>
                  <a:lnTo>
                    <a:pt x="4142220" y="4043840"/>
                  </a:lnTo>
                  <a:lnTo>
                    <a:pt x="4142221" y="4043838"/>
                  </a:lnTo>
                  <a:lnTo>
                    <a:pt x="4155523" y="4002410"/>
                  </a:lnTo>
                  <a:lnTo>
                    <a:pt x="4157913" y="3962160"/>
                  </a:lnTo>
                  <a:lnTo>
                    <a:pt x="4157913" y="3962159"/>
                  </a:lnTo>
                  <a:cubicBezTo>
                    <a:pt x="4155651" y="3935727"/>
                    <a:pt x="4145460" y="3910104"/>
                    <a:pt x="4126028" y="3885338"/>
                  </a:cubicBezTo>
                  <a:lnTo>
                    <a:pt x="4126028" y="3885337"/>
                  </a:lnTo>
                  <a:lnTo>
                    <a:pt x="4116645" y="3852620"/>
                  </a:lnTo>
                  <a:lnTo>
                    <a:pt x="4130980" y="3822473"/>
                  </a:lnTo>
                  <a:cubicBezTo>
                    <a:pt x="4139172" y="3811614"/>
                    <a:pt x="4144316" y="3800897"/>
                    <a:pt x="4145911" y="3789777"/>
                  </a:cubicBezTo>
                  <a:lnTo>
                    <a:pt x="4145911" y="3789776"/>
                  </a:lnTo>
                  <a:cubicBezTo>
                    <a:pt x="4147507" y="3778655"/>
                    <a:pt x="4145554" y="3767130"/>
                    <a:pt x="4139554" y="3754652"/>
                  </a:cubicBezTo>
                  <a:lnTo>
                    <a:pt x="4139172" y="3734838"/>
                  </a:lnTo>
                  <a:lnTo>
                    <a:pt x="4143220" y="3680164"/>
                  </a:lnTo>
                  <a:lnTo>
                    <a:pt x="4143220" y="3680163"/>
                  </a:lnTo>
                  <a:lnTo>
                    <a:pt x="4140382" y="3668940"/>
                  </a:lnTo>
                  <a:lnTo>
                    <a:pt x="4136708" y="3654416"/>
                  </a:lnTo>
                  <a:lnTo>
                    <a:pt x="4136708" y="3654416"/>
                  </a:lnTo>
                  <a:lnTo>
                    <a:pt x="4136708" y="3654415"/>
                  </a:lnTo>
                  <a:cubicBezTo>
                    <a:pt x="4132898" y="3646123"/>
                    <a:pt x="4127219" y="3638157"/>
                    <a:pt x="4118979" y="3630632"/>
                  </a:cubicBezTo>
                  <a:cubicBezTo>
                    <a:pt x="4112501" y="3624725"/>
                    <a:pt x="4109835" y="3614819"/>
                    <a:pt x="4105453" y="3606817"/>
                  </a:cubicBezTo>
                  <a:cubicBezTo>
                    <a:pt x="4100976" y="3598435"/>
                    <a:pt x="4097725" y="3592232"/>
                    <a:pt x="4095707" y="3587174"/>
                  </a:cubicBezTo>
                  <a:lnTo>
                    <a:pt x="4093355" y="3574408"/>
                  </a:lnTo>
                  <a:lnTo>
                    <a:pt x="4098434" y="3562321"/>
                  </a:lnTo>
                  <a:cubicBezTo>
                    <a:pt x="4101369" y="3557716"/>
                    <a:pt x="4105548" y="3552191"/>
                    <a:pt x="4110977" y="3544714"/>
                  </a:cubicBezTo>
                  <a:cubicBezTo>
                    <a:pt x="4122407" y="3529091"/>
                    <a:pt x="4134028" y="3507564"/>
                    <a:pt x="4133076" y="3489468"/>
                  </a:cubicBezTo>
                  <a:cubicBezTo>
                    <a:pt x="4127362" y="3380306"/>
                    <a:pt x="4154794" y="3276481"/>
                    <a:pt x="4180703" y="3172655"/>
                  </a:cubicBezTo>
                  <a:cubicBezTo>
                    <a:pt x="4188705" y="3140650"/>
                    <a:pt x="4192943" y="3109026"/>
                    <a:pt x="4193158" y="3077402"/>
                  </a:cubicBezTo>
                  <a:lnTo>
                    <a:pt x="4193158" y="3077401"/>
                  </a:lnTo>
                  <a:cubicBezTo>
                    <a:pt x="4193372" y="3045777"/>
                    <a:pt x="4189562" y="3014153"/>
                    <a:pt x="4181465" y="2982148"/>
                  </a:cubicBezTo>
                  <a:lnTo>
                    <a:pt x="4177881" y="2947863"/>
                  </a:lnTo>
                  <a:lnTo>
                    <a:pt x="4177882" y="2947858"/>
                  </a:lnTo>
                  <a:lnTo>
                    <a:pt x="4185787" y="2903551"/>
                  </a:lnTo>
                  <a:lnTo>
                    <a:pt x="4202421" y="2848794"/>
                  </a:lnTo>
                  <a:cubicBezTo>
                    <a:pt x="4203754" y="2844317"/>
                    <a:pt x="4207040" y="2839983"/>
                    <a:pt x="4211111" y="2836173"/>
                  </a:cubicBezTo>
                  <a:close/>
                  <a:moveTo>
                    <a:pt x="3726625" y="1508458"/>
                  </a:moveTo>
                  <a:lnTo>
                    <a:pt x="3698531" y="1596214"/>
                  </a:lnTo>
                  <a:cubicBezTo>
                    <a:pt x="3696054" y="1604979"/>
                    <a:pt x="3697579" y="1615837"/>
                    <a:pt x="3700436" y="1624981"/>
                  </a:cubicBezTo>
                  <a:cubicBezTo>
                    <a:pt x="3710152" y="1656224"/>
                    <a:pt x="3734537" y="1676037"/>
                    <a:pt x="3757017" y="1697754"/>
                  </a:cubicBezTo>
                  <a:cubicBezTo>
                    <a:pt x="3766924" y="1707280"/>
                    <a:pt x="3773972" y="1720424"/>
                    <a:pt x="3779686" y="1733189"/>
                  </a:cubicBezTo>
                  <a:cubicBezTo>
                    <a:pt x="3794357" y="1766336"/>
                    <a:pt x="3807501" y="1800247"/>
                    <a:pt x="3821407" y="1833776"/>
                  </a:cubicBezTo>
                  <a:cubicBezTo>
                    <a:pt x="3822741" y="1837014"/>
                    <a:pt x="3826170" y="1839680"/>
                    <a:pt x="3829028" y="1842159"/>
                  </a:cubicBezTo>
                  <a:cubicBezTo>
                    <a:pt x="3859129" y="1866923"/>
                    <a:pt x="3889418" y="1891498"/>
                    <a:pt x="3919519" y="1916455"/>
                  </a:cubicBezTo>
                  <a:cubicBezTo>
                    <a:pt x="3925233" y="1921217"/>
                    <a:pt x="3929425" y="1928077"/>
                    <a:pt x="3934949" y="1933220"/>
                  </a:cubicBezTo>
                  <a:cubicBezTo>
                    <a:pt x="3942569" y="1940460"/>
                    <a:pt x="3949810" y="1949604"/>
                    <a:pt x="3958954" y="1953414"/>
                  </a:cubicBezTo>
                  <a:cubicBezTo>
                    <a:pt x="3987719" y="1965225"/>
                    <a:pt x="4000103" y="1987895"/>
                    <a:pt x="4005437" y="2016470"/>
                  </a:cubicBezTo>
                  <a:cubicBezTo>
                    <a:pt x="4010390" y="2042571"/>
                    <a:pt x="4014582" y="2068670"/>
                    <a:pt x="4020296" y="2094579"/>
                  </a:cubicBezTo>
                  <a:cubicBezTo>
                    <a:pt x="4027154" y="2126202"/>
                    <a:pt x="4034584" y="2157637"/>
                    <a:pt x="4042967" y="2188880"/>
                  </a:cubicBezTo>
                  <a:cubicBezTo>
                    <a:pt x="4046587" y="2202405"/>
                    <a:pt x="4050777" y="2216693"/>
                    <a:pt x="4058207" y="2228315"/>
                  </a:cubicBezTo>
                  <a:cubicBezTo>
                    <a:pt x="4078782" y="2260891"/>
                    <a:pt x="4092688" y="2295754"/>
                    <a:pt x="4087164" y="2334045"/>
                  </a:cubicBezTo>
                  <a:cubicBezTo>
                    <a:pt x="4082782" y="2364716"/>
                    <a:pt x="4094022" y="2390435"/>
                    <a:pt x="4111549" y="2409486"/>
                  </a:cubicBezTo>
                  <a:cubicBezTo>
                    <a:pt x="4119503" y="2418155"/>
                    <a:pt x="4125016" y="2426977"/>
                    <a:pt x="4128650" y="2435913"/>
                  </a:cubicBezTo>
                  <a:lnTo>
                    <a:pt x="4134481" y="2463018"/>
                  </a:lnTo>
                  <a:lnTo>
                    <a:pt x="4125839" y="2518262"/>
                  </a:lnTo>
                  <a:lnTo>
                    <a:pt x="4125838" y="2518264"/>
                  </a:lnTo>
                  <a:cubicBezTo>
                    <a:pt x="4123171" y="2527790"/>
                    <a:pt x="4122027" y="2536457"/>
                    <a:pt x="4122194" y="2545006"/>
                  </a:cubicBezTo>
                  <a:lnTo>
                    <a:pt x="4122194" y="2545007"/>
                  </a:lnTo>
                  <a:cubicBezTo>
                    <a:pt x="4122360" y="2553556"/>
                    <a:pt x="4123837" y="2561986"/>
                    <a:pt x="4126408" y="2571035"/>
                  </a:cubicBezTo>
                  <a:cubicBezTo>
                    <a:pt x="4138410" y="2612946"/>
                    <a:pt x="4170987" y="2640951"/>
                    <a:pt x="4199563" y="2668002"/>
                  </a:cubicBezTo>
                  <a:cubicBezTo>
                    <a:pt x="4223947" y="2691055"/>
                    <a:pt x="4237663" y="2716964"/>
                    <a:pt x="4247953" y="2745349"/>
                  </a:cubicBezTo>
                  <a:lnTo>
                    <a:pt x="4247954" y="2745352"/>
                  </a:lnTo>
                  <a:lnTo>
                    <a:pt x="4253873" y="2778006"/>
                  </a:lnTo>
                  <a:lnTo>
                    <a:pt x="4253453" y="2785440"/>
                  </a:lnTo>
                  <a:lnTo>
                    <a:pt x="4243374" y="2811780"/>
                  </a:lnTo>
                  <a:lnTo>
                    <a:pt x="4243371" y="2811787"/>
                  </a:lnTo>
                  <a:lnTo>
                    <a:pt x="4243372" y="2811787"/>
                  </a:lnTo>
                  <a:lnTo>
                    <a:pt x="4243374" y="2811780"/>
                  </a:lnTo>
                  <a:lnTo>
                    <a:pt x="4253025" y="2793023"/>
                  </a:lnTo>
                  <a:lnTo>
                    <a:pt x="4253453" y="2785440"/>
                  </a:lnTo>
                  <a:lnTo>
                    <a:pt x="4254654" y="2782305"/>
                  </a:lnTo>
                  <a:lnTo>
                    <a:pt x="4253873" y="2778006"/>
                  </a:lnTo>
                  <a:lnTo>
                    <a:pt x="4254284" y="2770758"/>
                  </a:lnTo>
                  <a:lnTo>
                    <a:pt x="4247954" y="2745352"/>
                  </a:lnTo>
                  <a:lnTo>
                    <a:pt x="4247953" y="2745348"/>
                  </a:lnTo>
                  <a:cubicBezTo>
                    <a:pt x="4237663" y="2716963"/>
                    <a:pt x="4223947" y="2691054"/>
                    <a:pt x="4199563" y="2668001"/>
                  </a:cubicBezTo>
                  <a:cubicBezTo>
                    <a:pt x="4170987" y="2640950"/>
                    <a:pt x="4138410" y="2612945"/>
                    <a:pt x="4126408" y="2571034"/>
                  </a:cubicBezTo>
                  <a:lnTo>
                    <a:pt x="4122194" y="2545007"/>
                  </a:lnTo>
                  <a:lnTo>
                    <a:pt x="4125838" y="2518265"/>
                  </a:lnTo>
                  <a:lnTo>
                    <a:pt x="4125839" y="2518262"/>
                  </a:lnTo>
                  <a:lnTo>
                    <a:pt x="4132419" y="2490551"/>
                  </a:lnTo>
                  <a:lnTo>
                    <a:pt x="4134481" y="2463018"/>
                  </a:lnTo>
                  <a:lnTo>
                    <a:pt x="4134481" y="2463017"/>
                  </a:lnTo>
                  <a:cubicBezTo>
                    <a:pt x="4133600" y="2444777"/>
                    <a:pt x="4127457" y="2426822"/>
                    <a:pt x="4111549" y="2409485"/>
                  </a:cubicBezTo>
                  <a:cubicBezTo>
                    <a:pt x="4094022" y="2390434"/>
                    <a:pt x="4082782" y="2364715"/>
                    <a:pt x="4087164" y="2334044"/>
                  </a:cubicBezTo>
                  <a:cubicBezTo>
                    <a:pt x="4092688" y="2295753"/>
                    <a:pt x="4078782" y="2260890"/>
                    <a:pt x="4058207" y="2228314"/>
                  </a:cubicBezTo>
                  <a:cubicBezTo>
                    <a:pt x="4050777" y="2216692"/>
                    <a:pt x="4046587" y="2202404"/>
                    <a:pt x="4042967" y="2188879"/>
                  </a:cubicBezTo>
                  <a:cubicBezTo>
                    <a:pt x="4034584" y="2157636"/>
                    <a:pt x="4027154" y="2126201"/>
                    <a:pt x="4020296" y="2094578"/>
                  </a:cubicBezTo>
                  <a:cubicBezTo>
                    <a:pt x="4014582" y="2068669"/>
                    <a:pt x="4010390" y="2042570"/>
                    <a:pt x="4005437" y="2016469"/>
                  </a:cubicBezTo>
                  <a:cubicBezTo>
                    <a:pt x="4000103" y="1987894"/>
                    <a:pt x="3987719" y="1965224"/>
                    <a:pt x="3958954" y="1953413"/>
                  </a:cubicBezTo>
                  <a:cubicBezTo>
                    <a:pt x="3949810" y="1949603"/>
                    <a:pt x="3942569" y="1940459"/>
                    <a:pt x="3934949" y="1933219"/>
                  </a:cubicBezTo>
                  <a:cubicBezTo>
                    <a:pt x="3929425" y="1928076"/>
                    <a:pt x="3925233" y="1921216"/>
                    <a:pt x="3919519" y="1916454"/>
                  </a:cubicBezTo>
                  <a:cubicBezTo>
                    <a:pt x="3889418" y="1891497"/>
                    <a:pt x="3859129" y="1866922"/>
                    <a:pt x="3829028" y="1842158"/>
                  </a:cubicBezTo>
                  <a:cubicBezTo>
                    <a:pt x="3826170" y="1839679"/>
                    <a:pt x="3822741" y="1837013"/>
                    <a:pt x="3821407" y="1833775"/>
                  </a:cubicBezTo>
                  <a:cubicBezTo>
                    <a:pt x="3807501" y="1800246"/>
                    <a:pt x="3794358" y="1766335"/>
                    <a:pt x="3779686" y="1733188"/>
                  </a:cubicBezTo>
                  <a:cubicBezTo>
                    <a:pt x="3773972" y="1720423"/>
                    <a:pt x="3766924" y="1707279"/>
                    <a:pt x="3757018" y="1697753"/>
                  </a:cubicBezTo>
                  <a:cubicBezTo>
                    <a:pt x="3734538" y="1676036"/>
                    <a:pt x="3710152" y="1656223"/>
                    <a:pt x="3700436" y="1624980"/>
                  </a:cubicBezTo>
                  <a:cubicBezTo>
                    <a:pt x="3697580" y="1615836"/>
                    <a:pt x="3696055" y="1604978"/>
                    <a:pt x="3698532" y="1596213"/>
                  </a:cubicBezTo>
                  <a:close/>
                  <a:moveTo>
                    <a:pt x="3745230" y="1459073"/>
                  </a:moveTo>
                  <a:lnTo>
                    <a:pt x="3745229" y="1459074"/>
                  </a:lnTo>
                  <a:lnTo>
                    <a:pt x="3736012" y="1481572"/>
                  </a:lnTo>
                  <a:close/>
                  <a:moveTo>
                    <a:pt x="3764423" y="1268758"/>
                  </a:moveTo>
                  <a:cubicBezTo>
                    <a:pt x="3764875" y="1275402"/>
                    <a:pt x="3766447" y="1281689"/>
                    <a:pt x="3769590" y="1286070"/>
                  </a:cubicBezTo>
                  <a:cubicBezTo>
                    <a:pt x="3784163" y="1306930"/>
                    <a:pt x="3790403" y="1328553"/>
                    <a:pt x="3791927" y="1350628"/>
                  </a:cubicBezTo>
                  <a:lnTo>
                    <a:pt x="3786333" y="1413840"/>
                  </a:lnTo>
                  <a:lnTo>
                    <a:pt x="3791928" y="1350627"/>
                  </a:lnTo>
                  <a:cubicBezTo>
                    <a:pt x="3790403" y="1328552"/>
                    <a:pt x="3784164" y="1306930"/>
                    <a:pt x="3769590" y="1286069"/>
                  </a:cubicBezTo>
                  <a:close/>
                  <a:moveTo>
                    <a:pt x="3706152" y="773035"/>
                  </a:moveTo>
                  <a:lnTo>
                    <a:pt x="3706152" y="773036"/>
                  </a:lnTo>
                  <a:cubicBezTo>
                    <a:pt x="3708438" y="800277"/>
                    <a:pt x="3711676" y="827330"/>
                    <a:pt x="3714152" y="854380"/>
                  </a:cubicBezTo>
                  <a:cubicBezTo>
                    <a:pt x="3716438" y="878957"/>
                    <a:pt x="3717200" y="903723"/>
                    <a:pt x="3745205" y="915344"/>
                  </a:cubicBezTo>
                  <a:cubicBezTo>
                    <a:pt x="3749587" y="917060"/>
                    <a:pt x="3752825" y="922774"/>
                    <a:pt x="3755683" y="927156"/>
                  </a:cubicBezTo>
                  <a:cubicBezTo>
                    <a:pt x="3799691" y="994786"/>
                    <a:pt x="3798547" y="1030981"/>
                    <a:pt x="3752063" y="1097088"/>
                  </a:cubicBezTo>
                  <a:cubicBezTo>
                    <a:pt x="3747301" y="1103946"/>
                    <a:pt x="3743871" y="1118614"/>
                    <a:pt x="3747681" y="1123186"/>
                  </a:cubicBezTo>
                  <a:cubicBezTo>
                    <a:pt x="3763493" y="1142618"/>
                    <a:pt x="3770542" y="1162954"/>
                    <a:pt x="3772400" y="1184029"/>
                  </a:cubicBezTo>
                  <a:cubicBezTo>
                    <a:pt x="3770542" y="1162954"/>
                    <a:pt x="3763494" y="1142617"/>
                    <a:pt x="3747682" y="1123185"/>
                  </a:cubicBezTo>
                  <a:cubicBezTo>
                    <a:pt x="3743872" y="1118613"/>
                    <a:pt x="3747302" y="1103945"/>
                    <a:pt x="3752064" y="1097087"/>
                  </a:cubicBezTo>
                  <a:cubicBezTo>
                    <a:pt x="3798548" y="1030980"/>
                    <a:pt x="3799692" y="994785"/>
                    <a:pt x="3755684" y="927155"/>
                  </a:cubicBezTo>
                  <a:cubicBezTo>
                    <a:pt x="3752826" y="922773"/>
                    <a:pt x="3749588" y="917059"/>
                    <a:pt x="3745206" y="915343"/>
                  </a:cubicBezTo>
                  <a:cubicBezTo>
                    <a:pt x="3717200" y="903722"/>
                    <a:pt x="3716438" y="878956"/>
                    <a:pt x="3714152" y="854379"/>
                  </a:cubicBezTo>
                  <a:close/>
                  <a:moveTo>
                    <a:pt x="3761553" y="517851"/>
                  </a:moveTo>
                  <a:lnTo>
                    <a:pt x="3752635" y="556048"/>
                  </a:lnTo>
                  <a:cubicBezTo>
                    <a:pt x="3750539" y="564049"/>
                    <a:pt x="3745015" y="572623"/>
                    <a:pt x="3746157" y="580051"/>
                  </a:cubicBezTo>
                  <a:cubicBezTo>
                    <a:pt x="3749491" y="601579"/>
                    <a:pt x="3747062" y="622201"/>
                    <a:pt x="3742776" y="642538"/>
                  </a:cubicBezTo>
                  <a:lnTo>
                    <a:pt x="3730253" y="694928"/>
                  </a:lnTo>
                  <a:lnTo>
                    <a:pt x="3742777" y="642537"/>
                  </a:lnTo>
                  <a:cubicBezTo>
                    <a:pt x="3747063" y="622201"/>
                    <a:pt x="3749492" y="601578"/>
                    <a:pt x="3746158" y="580050"/>
                  </a:cubicBezTo>
                  <a:cubicBezTo>
                    <a:pt x="3745016" y="572622"/>
                    <a:pt x="3750540" y="564048"/>
                    <a:pt x="3752636" y="556047"/>
                  </a:cubicBezTo>
                  <a:close/>
                  <a:moveTo>
                    <a:pt x="3774848" y="298169"/>
                  </a:moveTo>
                  <a:lnTo>
                    <a:pt x="3760065" y="313534"/>
                  </a:lnTo>
                  <a:cubicBezTo>
                    <a:pt x="3755873" y="316390"/>
                    <a:pt x="3758159" y="330299"/>
                    <a:pt x="3759493" y="338871"/>
                  </a:cubicBezTo>
                  <a:lnTo>
                    <a:pt x="3759500" y="338900"/>
                  </a:lnTo>
                  <a:lnTo>
                    <a:pt x="3769400" y="395640"/>
                  </a:lnTo>
                  <a:lnTo>
                    <a:pt x="3765590" y="367328"/>
                  </a:lnTo>
                  <a:lnTo>
                    <a:pt x="3759500" y="338900"/>
                  </a:lnTo>
                  <a:lnTo>
                    <a:pt x="3759494" y="338870"/>
                  </a:lnTo>
                  <a:cubicBezTo>
                    <a:pt x="3758160" y="330298"/>
                    <a:pt x="3755874" y="316389"/>
                    <a:pt x="3760066" y="313533"/>
                  </a:cubicBezTo>
                  <a:close/>
                  <a:moveTo>
                    <a:pt x="3782393" y="281568"/>
                  </a:moveTo>
                  <a:lnTo>
                    <a:pt x="3777498" y="295415"/>
                  </a:lnTo>
                  <a:lnTo>
                    <a:pt x="3777499" y="295415"/>
                  </a:lnTo>
                  <a:close/>
                  <a:moveTo>
                    <a:pt x="3769073" y="24486"/>
                  </a:moveTo>
                  <a:lnTo>
                    <a:pt x="3766810" y="74129"/>
                  </a:lnTo>
                  <a:cubicBezTo>
                    <a:pt x="3767733" y="91492"/>
                    <a:pt x="3770043" y="108703"/>
                    <a:pt x="3772734" y="125861"/>
                  </a:cubicBezTo>
                  <a:lnTo>
                    <a:pt x="3777129" y="153387"/>
                  </a:lnTo>
                  <a:lnTo>
                    <a:pt x="3785402" y="228944"/>
                  </a:lnTo>
                  <a:lnTo>
                    <a:pt x="3780943" y="177271"/>
                  </a:lnTo>
                  <a:lnTo>
                    <a:pt x="3777129" y="153387"/>
                  </a:lnTo>
                  <a:lnTo>
                    <a:pt x="3776930" y="151569"/>
                  </a:lnTo>
                  <a:cubicBezTo>
                    <a:pt x="3772700" y="125876"/>
                    <a:pt x="3768195" y="100174"/>
                    <a:pt x="3766811" y="74129"/>
                  </a:cubicBezTo>
                  <a:close/>
                  <a:moveTo>
                    <a:pt x="3766492" y="0"/>
                  </a:moveTo>
                  <a:lnTo>
                    <a:pt x="4230600" y="0"/>
                  </a:lnTo>
                  <a:lnTo>
                    <a:pt x="4229473" y="2817"/>
                  </a:lnTo>
                  <a:cubicBezTo>
                    <a:pt x="4221092" y="21486"/>
                    <a:pt x="4218423" y="43012"/>
                    <a:pt x="4215375" y="63587"/>
                  </a:cubicBezTo>
                  <a:cubicBezTo>
                    <a:pt x="4209851" y="101308"/>
                    <a:pt x="4206421" y="139219"/>
                    <a:pt x="4201468" y="176939"/>
                  </a:cubicBezTo>
                  <a:cubicBezTo>
                    <a:pt x="4200325" y="184941"/>
                    <a:pt x="4198231" y="194085"/>
                    <a:pt x="4193466" y="200182"/>
                  </a:cubicBezTo>
                  <a:cubicBezTo>
                    <a:pt x="4161461" y="241901"/>
                    <a:pt x="4152508" y="292579"/>
                    <a:pt x="4155554" y="340774"/>
                  </a:cubicBezTo>
                  <a:cubicBezTo>
                    <a:pt x="4157843" y="378686"/>
                    <a:pt x="4159557" y="415835"/>
                    <a:pt x="4156319" y="453364"/>
                  </a:cubicBezTo>
                  <a:cubicBezTo>
                    <a:pt x="4156127" y="456222"/>
                    <a:pt x="4156509" y="460032"/>
                    <a:pt x="4158033" y="462126"/>
                  </a:cubicBezTo>
                  <a:cubicBezTo>
                    <a:pt x="4168129" y="475081"/>
                    <a:pt x="4168891" y="488607"/>
                    <a:pt x="4170605" y="505182"/>
                  </a:cubicBezTo>
                  <a:cubicBezTo>
                    <a:pt x="4173083" y="528615"/>
                    <a:pt x="4171367" y="550141"/>
                    <a:pt x="4167177" y="571860"/>
                  </a:cubicBezTo>
                  <a:cubicBezTo>
                    <a:pt x="4164129" y="587672"/>
                    <a:pt x="4157843" y="603673"/>
                    <a:pt x="4149840" y="617772"/>
                  </a:cubicBezTo>
                  <a:cubicBezTo>
                    <a:pt x="4138600" y="637392"/>
                    <a:pt x="4134220" y="656255"/>
                    <a:pt x="4149078" y="674923"/>
                  </a:cubicBezTo>
                  <a:cubicBezTo>
                    <a:pt x="4164891" y="695116"/>
                    <a:pt x="4159367" y="717977"/>
                    <a:pt x="4159937" y="740268"/>
                  </a:cubicBezTo>
                  <a:cubicBezTo>
                    <a:pt x="4160129" y="749982"/>
                    <a:pt x="4159747" y="760270"/>
                    <a:pt x="4162223" y="769605"/>
                  </a:cubicBezTo>
                  <a:cubicBezTo>
                    <a:pt x="4169273" y="796655"/>
                    <a:pt x="4179941" y="822756"/>
                    <a:pt x="4184703" y="850189"/>
                  </a:cubicBezTo>
                  <a:cubicBezTo>
                    <a:pt x="4187370" y="865430"/>
                    <a:pt x="4182607" y="882384"/>
                    <a:pt x="4179179" y="898198"/>
                  </a:cubicBezTo>
                  <a:cubicBezTo>
                    <a:pt x="4175559" y="914200"/>
                    <a:pt x="4170035" y="930011"/>
                    <a:pt x="4164319" y="945444"/>
                  </a:cubicBezTo>
                  <a:cubicBezTo>
                    <a:pt x="4160509" y="955920"/>
                    <a:pt x="4156889" y="967350"/>
                    <a:pt x="4150030" y="975733"/>
                  </a:cubicBezTo>
                  <a:cubicBezTo>
                    <a:pt x="4134410" y="994785"/>
                    <a:pt x="4131742" y="1014406"/>
                    <a:pt x="4139934" y="1036887"/>
                  </a:cubicBezTo>
                  <a:cubicBezTo>
                    <a:pt x="4141268" y="1040315"/>
                    <a:pt x="4141268" y="1044315"/>
                    <a:pt x="4141458" y="1048125"/>
                  </a:cubicBezTo>
                  <a:cubicBezTo>
                    <a:pt x="4145458" y="1109091"/>
                    <a:pt x="4147936" y="1170051"/>
                    <a:pt x="4154032" y="1230633"/>
                  </a:cubicBezTo>
                  <a:cubicBezTo>
                    <a:pt x="4156509" y="1255206"/>
                    <a:pt x="4167367" y="1278829"/>
                    <a:pt x="4174225" y="1303024"/>
                  </a:cubicBezTo>
                  <a:cubicBezTo>
                    <a:pt x="4175559" y="1307978"/>
                    <a:pt x="4177655" y="1313504"/>
                    <a:pt x="4176701" y="1318456"/>
                  </a:cubicBezTo>
                  <a:cubicBezTo>
                    <a:pt x="4167177" y="1372368"/>
                    <a:pt x="4181083" y="1422854"/>
                    <a:pt x="4199372" y="1472575"/>
                  </a:cubicBezTo>
                  <a:cubicBezTo>
                    <a:pt x="4201278" y="1477717"/>
                    <a:pt x="4200706" y="1484004"/>
                    <a:pt x="4200325" y="1489720"/>
                  </a:cubicBezTo>
                  <a:cubicBezTo>
                    <a:pt x="4198993" y="1505724"/>
                    <a:pt x="4192324" y="1523059"/>
                    <a:pt x="4196324" y="1537537"/>
                  </a:cubicBezTo>
                  <a:cubicBezTo>
                    <a:pt x="4207374" y="1576019"/>
                    <a:pt x="4220709" y="1614120"/>
                    <a:pt x="4237474" y="1650317"/>
                  </a:cubicBezTo>
                  <a:cubicBezTo>
                    <a:pt x="4254428" y="1687086"/>
                    <a:pt x="4268716" y="1721185"/>
                    <a:pt x="4251572" y="1763287"/>
                  </a:cubicBezTo>
                  <a:cubicBezTo>
                    <a:pt x="4244332" y="1781194"/>
                    <a:pt x="4249476" y="1804816"/>
                    <a:pt x="4251380" y="1825393"/>
                  </a:cubicBezTo>
                  <a:cubicBezTo>
                    <a:pt x="4252904" y="1840441"/>
                    <a:pt x="4261478" y="1854920"/>
                    <a:pt x="4261478" y="1869780"/>
                  </a:cubicBezTo>
                  <a:cubicBezTo>
                    <a:pt x="4261478" y="1909408"/>
                    <a:pt x="4271574" y="1944649"/>
                    <a:pt x="4292149" y="1978940"/>
                  </a:cubicBezTo>
                  <a:cubicBezTo>
                    <a:pt x="4300150" y="1992279"/>
                    <a:pt x="4294815" y="2013043"/>
                    <a:pt x="4296911" y="2030378"/>
                  </a:cubicBezTo>
                  <a:cubicBezTo>
                    <a:pt x="4299388" y="2048668"/>
                    <a:pt x="4301673" y="2067525"/>
                    <a:pt x="4307201" y="2085054"/>
                  </a:cubicBezTo>
                  <a:cubicBezTo>
                    <a:pt x="4321679" y="2130393"/>
                    <a:pt x="4338062" y="2175163"/>
                    <a:pt x="4353302" y="2220312"/>
                  </a:cubicBezTo>
                  <a:cubicBezTo>
                    <a:pt x="4365877" y="2257459"/>
                    <a:pt x="4355970" y="2294039"/>
                    <a:pt x="4350636" y="2330806"/>
                  </a:cubicBezTo>
                  <a:cubicBezTo>
                    <a:pt x="4347205" y="2353859"/>
                    <a:pt x="4339013" y="2375383"/>
                    <a:pt x="4351206" y="2401292"/>
                  </a:cubicBezTo>
                  <a:cubicBezTo>
                    <a:pt x="4362828" y="2426059"/>
                    <a:pt x="4360160" y="2457492"/>
                    <a:pt x="4366446" y="2485307"/>
                  </a:cubicBezTo>
                  <a:cubicBezTo>
                    <a:pt x="4371781" y="2508742"/>
                    <a:pt x="4380354" y="2531409"/>
                    <a:pt x="4388736" y="2554079"/>
                  </a:cubicBezTo>
                  <a:cubicBezTo>
                    <a:pt x="4400168" y="2584942"/>
                    <a:pt x="4412167" y="2615421"/>
                    <a:pt x="4406453" y="2649143"/>
                  </a:cubicBezTo>
                  <a:cubicBezTo>
                    <a:pt x="4399976" y="2687436"/>
                    <a:pt x="4424359" y="2713723"/>
                    <a:pt x="4440554" y="2743826"/>
                  </a:cubicBezTo>
                  <a:cubicBezTo>
                    <a:pt x="4451603" y="2764590"/>
                    <a:pt x="4459795" y="2787259"/>
                    <a:pt x="4466653" y="2809930"/>
                  </a:cubicBezTo>
                  <a:cubicBezTo>
                    <a:pt x="4475607" y="2840219"/>
                    <a:pt x="4480941" y="2871462"/>
                    <a:pt x="4489705" y="2901943"/>
                  </a:cubicBezTo>
                  <a:cubicBezTo>
                    <a:pt x="4502848" y="2948047"/>
                    <a:pt x="4513137" y="2994722"/>
                    <a:pt x="4505897" y="3042728"/>
                  </a:cubicBezTo>
                  <a:cubicBezTo>
                    <a:pt x="4502659" y="3064827"/>
                    <a:pt x="4502848" y="3085403"/>
                    <a:pt x="4507613" y="3107500"/>
                  </a:cubicBezTo>
                  <a:cubicBezTo>
                    <a:pt x="4515422" y="3143695"/>
                    <a:pt x="4516376" y="3180844"/>
                    <a:pt x="4545521" y="3209993"/>
                  </a:cubicBezTo>
                  <a:cubicBezTo>
                    <a:pt x="4555811" y="3220280"/>
                    <a:pt x="4558477" y="3238758"/>
                    <a:pt x="4563811" y="3253809"/>
                  </a:cubicBezTo>
                  <a:cubicBezTo>
                    <a:pt x="4570099" y="3271145"/>
                    <a:pt x="4566858" y="3283908"/>
                    <a:pt x="4548570" y="3293244"/>
                  </a:cubicBezTo>
                  <a:cubicBezTo>
                    <a:pt x="4540379" y="3297434"/>
                    <a:pt x="4532378" y="3309437"/>
                    <a:pt x="4531043" y="3318771"/>
                  </a:cubicBezTo>
                  <a:cubicBezTo>
                    <a:pt x="4527043" y="3346776"/>
                    <a:pt x="4532950" y="3372495"/>
                    <a:pt x="4545904" y="3399546"/>
                  </a:cubicBezTo>
                  <a:cubicBezTo>
                    <a:pt x="4558096" y="3424883"/>
                    <a:pt x="4556762" y="3456508"/>
                    <a:pt x="4561524" y="3485275"/>
                  </a:cubicBezTo>
                  <a:cubicBezTo>
                    <a:pt x="4564954" y="3505657"/>
                    <a:pt x="4572002" y="3526042"/>
                    <a:pt x="4572002" y="3546617"/>
                  </a:cubicBezTo>
                  <a:cubicBezTo>
                    <a:pt x="4572002" y="3572146"/>
                    <a:pt x="4565907" y="3597482"/>
                    <a:pt x="4563620" y="3623201"/>
                  </a:cubicBezTo>
                  <a:cubicBezTo>
                    <a:pt x="4561716" y="3643204"/>
                    <a:pt x="4562478" y="3663589"/>
                    <a:pt x="4560192" y="3683591"/>
                  </a:cubicBezTo>
                  <a:cubicBezTo>
                    <a:pt x="4558477" y="3699976"/>
                    <a:pt x="4554096" y="3716168"/>
                    <a:pt x="4550476" y="3732361"/>
                  </a:cubicBezTo>
                  <a:cubicBezTo>
                    <a:pt x="4549142" y="3738267"/>
                    <a:pt x="4543998" y="3744173"/>
                    <a:pt x="4544759" y="3749506"/>
                  </a:cubicBezTo>
                  <a:cubicBezTo>
                    <a:pt x="4552953" y="3802467"/>
                    <a:pt x="4516376" y="3840569"/>
                    <a:pt x="4500182" y="3885338"/>
                  </a:cubicBezTo>
                  <a:cubicBezTo>
                    <a:pt x="4483035" y="3932394"/>
                    <a:pt x="4456748" y="3977925"/>
                    <a:pt x="4464557" y="4030503"/>
                  </a:cubicBezTo>
                  <a:cubicBezTo>
                    <a:pt x="4469319" y="4062318"/>
                    <a:pt x="4480369" y="4092989"/>
                    <a:pt x="4487039" y="4124614"/>
                  </a:cubicBezTo>
                  <a:cubicBezTo>
                    <a:pt x="4489324" y="4135854"/>
                    <a:pt x="4488943" y="4148427"/>
                    <a:pt x="4486656" y="4159667"/>
                  </a:cubicBezTo>
                  <a:cubicBezTo>
                    <a:pt x="4476177" y="4213961"/>
                    <a:pt x="4474653" y="4267493"/>
                    <a:pt x="4491801" y="4320837"/>
                  </a:cubicBezTo>
                  <a:cubicBezTo>
                    <a:pt x="4494659" y="4329979"/>
                    <a:pt x="4497325" y="4339695"/>
                    <a:pt x="4497325" y="4349222"/>
                  </a:cubicBezTo>
                  <a:cubicBezTo>
                    <a:pt x="4497325" y="4401419"/>
                    <a:pt x="4493324" y="4452665"/>
                    <a:pt x="4474653" y="4502579"/>
                  </a:cubicBezTo>
                  <a:cubicBezTo>
                    <a:pt x="4468368" y="4519343"/>
                    <a:pt x="4472368" y="4539728"/>
                    <a:pt x="4470844" y="4558207"/>
                  </a:cubicBezTo>
                  <a:cubicBezTo>
                    <a:pt x="4469511" y="4575351"/>
                    <a:pt x="4468940" y="4592878"/>
                    <a:pt x="4464557" y="4609452"/>
                  </a:cubicBezTo>
                  <a:cubicBezTo>
                    <a:pt x="4458082" y="4633647"/>
                    <a:pt x="4457320" y="4656126"/>
                    <a:pt x="4463033" y="4681083"/>
                  </a:cubicBezTo>
                  <a:cubicBezTo>
                    <a:pt x="4468368" y="4704895"/>
                    <a:pt x="4465702" y="4730614"/>
                    <a:pt x="4465891" y="4755381"/>
                  </a:cubicBezTo>
                  <a:cubicBezTo>
                    <a:pt x="4466082" y="4783004"/>
                    <a:pt x="4466272" y="4810627"/>
                    <a:pt x="4465319" y="4838250"/>
                  </a:cubicBezTo>
                  <a:cubicBezTo>
                    <a:pt x="4464940" y="4849300"/>
                    <a:pt x="4457320" y="4861873"/>
                    <a:pt x="4460367" y="4871019"/>
                  </a:cubicBezTo>
                  <a:cubicBezTo>
                    <a:pt x="4470653" y="4900546"/>
                    <a:pt x="4458271" y="4930075"/>
                    <a:pt x="4463795" y="4959602"/>
                  </a:cubicBezTo>
                  <a:cubicBezTo>
                    <a:pt x="4466653" y="4974082"/>
                    <a:pt x="4458844" y="4990465"/>
                    <a:pt x="4458082" y="5006086"/>
                  </a:cubicBezTo>
                  <a:cubicBezTo>
                    <a:pt x="4456748" y="5031614"/>
                    <a:pt x="4457320" y="5057141"/>
                    <a:pt x="4456937" y="5082670"/>
                  </a:cubicBezTo>
                  <a:cubicBezTo>
                    <a:pt x="4456748" y="5091052"/>
                    <a:pt x="4455986" y="5099245"/>
                    <a:pt x="4455603" y="5107627"/>
                  </a:cubicBezTo>
                  <a:cubicBezTo>
                    <a:pt x="4455223" y="5115057"/>
                    <a:pt x="4453508" y="5122867"/>
                    <a:pt x="4454840" y="5129916"/>
                  </a:cubicBezTo>
                  <a:cubicBezTo>
                    <a:pt x="4459605" y="5155445"/>
                    <a:pt x="4467415" y="5180591"/>
                    <a:pt x="4470464" y="5206308"/>
                  </a:cubicBezTo>
                  <a:cubicBezTo>
                    <a:pt x="4473130" y="5228597"/>
                    <a:pt x="4469511" y="5251650"/>
                    <a:pt x="4471415" y="5274129"/>
                  </a:cubicBezTo>
                  <a:cubicBezTo>
                    <a:pt x="4474653" y="5313754"/>
                    <a:pt x="4480369" y="5353379"/>
                    <a:pt x="4483990" y="5393005"/>
                  </a:cubicBezTo>
                  <a:cubicBezTo>
                    <a:pt x="4484752" y="5401579"/>
                    <a:pt x="4479988" y="5410531"/>
                    <a:pt x="4479607" y="5419295"/>
                  </a:cubicBezTo>
                  <a:cubicBezTo>
                    <a:pt x="4478656" y="5446728"/>
                    <a:pt x="4478464" y="5474161"/>
                    <a:pt x="4477894" y="5501594"/>
                  </a:cubicBezTo>
                  <a:cubicBezTo>
                    <a:pt x="4477702" y="5517215"/>
                    <a:pt x="4478273" y="5533027"/>
                    <a:pt x="4476560" y="5548460"/>
                  </a:cubicBezTo>
                  <a:cubicBezTo>
                    <a:pt x="4474273" y="5568842"/>
                    <a:pt x="4470844" y="5587321"/>
                    <a:pt x="4485703" y="5606372"/>
                  </a:cubicBezTo>
                  <a:cubicBezTo>
                    <a:pt x="4508755" y="5635711"/>
                    <a:pt x="4499801" y="5673050"/>
                    <a:pt x="4505134" y="5706959"/>
                  </a:cubicBezTo>
                  <a:cubicBezTo>
                    <a:pt x="4506468" y="5715723"/>
                    <a:pt x="4506659" y="5724678"/>
                    <a:pt x="4508183" y="5733440"/>
                  </a:cubicBezTo>
                  <a:cubicBezTo>
                    <a:pt x="4511041" y="5749634"/>
                    <a:pt x="4514279" y="5765635"/>
                    <a:pt x="4517519" y="5781830"/>
                  </a:cubicBezTo>
                  <a:cubicBezTo>
                    <a:pt x="4518089" y="5784686"/>
                    <a:pt x="4518281" y="5787924"/>
                    <a:pt x="4519234" y="5790592"/>
                  </a:cubicBezTo>
                  <a:cubicBezTo>
                    <a:pt x="4527233" y="5815169"/>
                    <a:pt x="4536378" y="5839361"/>
                    <a:pt x="4542855" y="5864318"/>
                  </a:cubicBezTo>
                  <a:cubicBezTo>
                    <a:pt x="4546095" y="5876511"/>
                    <a:pt x="4546476" y="5890037"/>
                    <a:pt x="4544759" y="5902610"/>
                  </a:cubicBezTo>
                  <a:cubicBezTo>
                    <a:pt x="4539808" y="5939377"/>
                    <a:pt x="4537712" y="5975764"/>
                    <a:pt x="4544951" y="6012723"/>
                  </a:cubicBezTo>
                  <a:cubicBezTo>
                    <a:pt x="4547808" y="6027392"/>
                    <a:pt x="4543045" y="6043776"/>
                    <a:pt x="4541332" y="6059397"/>
                  </a:cubicBezTo>
                  <a:cubicBezTo>
                    <a:pt x="4536759" y="6096736"/>
                    <a:pt x="4531805" y="6134075"/>
                    <a:pt x="4527426" y="6171605"/>
                  </a:cubicBezTo>
                  <a:cubicBezTo>
                    <a:pt x="4524758" y="6195037"/>
                    <a:pt x="4523234" y="6218660"/>
                    <a:pt x="4520568" y="6242093"/>
                  </a:cubicBezTo>
                  <a:cubicBezTo>
                    <a:pt x="4517327" y="6269144"/>
                    <a:pt x="4512375" y="6296005"/>
                    <a:pt x="4509706" y="6323058"/>
                  </a:cubicBezTo>
                  <a:cubicBezTo>
                    <a:pt x="4506659" y="6353919"/>
                    <a:pt x="4506089" y="6384972"/>
                    <a:pt x="4502848" y="6415833"/>
                  </a:cubicBezTo>
                  <a:cubicBezTo>
                    <a:pt x="4496563" y="6472225"/>
                    <a:pt x="4489132" y="6528424"/>
                    <a:pt x="4482084" y="6584812"/>
                  </a:cubicBezTo>
                  <a:cubicBezTo>
                    <a:pt x="4475226" y="6639488"/>
                    <a:pt x="4469129" y="6694164"/>
                    <a:pt x="4460557" y="6748458"/>
                  </a:cubicBezTo>
                  <a:cubicBezTo>
                    <a:pt x="4456937" y="6771319"/>
                    <a:pt x="4447030" y="6793035"/>
                    <a:pt x="4441507" y="6815516"/>
                  </a:cubicBezTo>
                  <a:lnTo>
                    <a:pt x="4431806" y="6858001"/>
                  </a:lnTo>
                  <a:lnTo>
                    <a:pt x="4259554" y="6858001"/>
                  </a:lnTo>
                  <a:lnTo>
                    <a:pt x="4259554" y="6858002"/>
                  </a:lnTo>
                  <a:lnTo>
                    <a:pt x="0" y="6858002"/>
                  </a:lnTo>
                  <a:lnTo>
                    <a:pt x="0" y="2"/>
                  </a:lnTo>
                  <a:lnTo>
                    <a:pt x="3766492" y="1"/>
                  </a:lnTo>
                  <a:lnTo>
                    <a:pt x="3769210" y="21486"/>
                  </a:lnTo>
                  <a:close/>
                </a:path>
              </a:pathLst>
            </a:custGeom>
            <a:solidFill>
              <a:schemeClr val="tx1"/>
            </a:soli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1BCD9601-1F44-4E40-998C-1B256DAE946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3697284" y="-1"/>
              <a:ext cx="884241" cy="6858002"/>
              <a:chOff x="3697284" y="-1"/>
              <a:chExt cx="884241" cy="6858002"/>
            </a:xfrm>
          </p:grpSpPr>
          <p:grpSp>
            <p:nvGrpSpPr>
              <p:cNvPr id="11" name="Group 10">
                <a:extLst>
                  <a:ext uri="{FF2B5EF4-FFF2-40B4-BE49-F238E27FC236}">
                    <a16:creationId xmlns:a16="http://schemas.microsoft.com/office/drawing/2014/main" id="{1A1CA4E9-12FA-47EB-8471-25E8D55152C9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Grp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GrpSpPr>
            <p:grpSpPr>
              <a:xfrm>
                <a:off x="3697284" y="-1"/>
                <a:ext cx="884241" cy="6858001"/>
                <a:chOff x="3697284" y="-1"/>
                <a:chExt cx="884241" cy="6858001"/>
              </a:xfrm>
              <a:solidFill>
                <a:srgbClr val="FFFFFF"/>
              </a:solidFill>
              <a:effectLst/>
            </p:grpSpPr>
            <p:sp>
              <p:nvSpPr>
                <p:cNvPr id="15" name="Freeform: Shape 14">
                  <a:extLst>
                    <a:ext uri="{FF2B5EF4-FFF2-40B4-BE49-F238E27FC236}">
                      <a16:creationId xmlns:a16="http://schemas.microsoft.com/office/drawing/2014/main" id="{E13A9BF0-334C-4457-A635-9CA4877EAAFB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/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>
                <a:xfrm rot="16200000" flipH="1">
                  <a:off x="705641" y="2991642"/>
                  <a:ext cx="6858001" cy="874716"/>
                </a:xfrm>
                <a:custGeom>
                  <a:avLst/>
                  <a:gdLst>
                    <a:gd name="connsiteX0" fmla="*/ 0 w 6858001"/>
                    <a:gd name="connsiteY0" fmla="*/ 533314 h 874716"/>
                    <a:gd name="connsiteX1" fmla="*/ 0 w 6858001"/>
                    <a:gd name="connsiteY1" fmla="*/ 69206 h 874716"/>
                    <a:gd name="connsiteX2" fmla="*/ 21486 w 6858001"/>
                    <a:gd name="connsiteY2" fmla="*/ 71924 h 874716"/>
                    <a:gd name="connsiteX3" fmla="*/ 228948 w 6858001"/>
                    <a:gd name="connsiteY3" fmla="*/ 88116 h 874716"/>
                    <a:gd name="connsiteX4" fmla="*/ 313533 w 6858001"/>
                    <a:gd name="connsiteY4" fmla="*/ 62779 h 874716"/>
                    <a:gd name="connsiteX5" fmla="*/ 338870 w 6858001"/>
                    <a:gd name="connsiteY5" fmla="*/ 62207 h 874716"/>
                    <a:gd name="connsiteX6" fmla="*/ 395640 w 6858001"/>
                    <a:gd name="connsiteY6" fmla="*/ 72114 h 874716"/>
                    <a:gd name="connsiteX7" fmla="*/ 512802 w 6858001"/>
                    <a:gd name="connsiteY7" fmla="*/ 65446 h 874716"/>
                    <a:gd name="connsiteX8" fmla="*/ 556047 w 6858001"/>
                    <a:gd name="connsiteY8" fmla="*/ 55349 h 874716"/>
                    <a:gd name="connsiteX9" fmla="*/ 580050 w 6858001"/>
                    <a:gd name="connsiteY9" fmla="*/ 48871 h 874716"/>
                    <a:gd name="connsiteX10" fmla="*/ 703308 w 6858001"/>
                    <a:gd name="connsiteY10" fmla="*/ 30964 h 874716"/>
                    <a:gd name="connsiteX11" fmla="*/ 758174 w 6858001"/>
                    <a:gd name="connsiteY11" fmla="*/ 11724 h 874716"/>
                    <a:gd name="connsiteX12" fmla="*/ 773035 w 6858001"/>
                    <a:gd name="connsiteY12" fmla="*/ 8866 h 874716"/>
                    <a:gd name="connsiteX13" fmla="*/ 854379 w 6858001"/>
                    <a:gd name="connsiteY13" fmla="*/ 16866 h 874716"/>
                    <a:gd name="connsiteX14" fmla="*/ 915343 w 6858001"/>
                    <a:gd name="connsiteY14" fmla="*/ 47919 h 874716"/>
                    <a:gd name="connsiteX15" fmla="*/ 927155 w 6858001"/>
                    <a:gd name="connsiteY15" fmla="*/ 58397 h 874716"/>
                    <a:gd name="connsiteX16" fmla="*/ 1097087 w 6858001"/>
                    <a:gd name="connsiteY16" fmla="*/ 54777 h 874716"/>
                    <a:gd name="connsiteX17" fmla="*/ 1123185 w 6858001"/>
                    <a:gd name="connsiteY17" fmla="*/ 50395 h 874716"/>
                    <a:gd name="connsiteX18" fmla="*/ 1249302 w 6858001"/>
                    <a:gd name="connsiteY18" fmla="*/ 68684 h 874716"/>
                    <a:gd name="connsiteX19" fmla="*/ 1286069 w 6858001"/>
                    <a:gd name="connsiteY19" fmla="*/ 72304 h 874716"/>
                    <a:gd name="connsiteX20" fmla="*/ 1417899 w 6858001"/>
                    <a:gd name="connsiteY20" fmla="*/ 88688 h 874716"/>
                    <a:gd name="connsiteX21" fmla="*/ 1436568 w 6858001"/>
                    <a:gd name="connsiteY21" fmla="*/ 73448 h 874716"/>
                    <a:gd name="connsiteX22" fmla="*/ 1490292 w 6858001"/>
                    <a:gd name="connsiteY22" fmla="*/ 35154 h 874716"/>
                    <a:gd name="connsiteX23" fmla="*/ 1596213 w 6858001"/>
                    <a:gd name="connsiteY23" fmla="*/ 1245 h 874716"/>
                    <a:gd name="connsiteX24" fmla="*/ 1624980 w 6858001"/>
                    <a:gd name="connsiteY24" fmla="*/ 3150 h 874716"/>
                    <a:gd name="connsiteX25" fmla="*/ 1697753 w 6858001"/>
                    <a:gd name="connsiteY25" fmla="*/ 59731 h 874716"/>
                    <a:gd name="connsiteX26" fmla="*/ 1733188 w 6858001"/>
                    <a:gd name="connsiteY26" fmla="*/ 82400 h 874716"/>
                    <a:gd name="connsiteX27" fmla="*/ 1833775 w 6858001"/>
                    <a:gd name="connsiteY27" fmla="*/ 124121 h 874716"/>
                    <a:gd name="connsiteX28" fmla="*/ 1842158 w 6858001"/>
                    <a:gd name="connsiteY28" fmla="*/ 131742 h 874716"/>
                    <a:gd name="connsiteX29" fmla="*/ 1916454 w 6858001"/>
                    <a:gd name="connsiteY29" fmla="*/ 222233 h 874716"/>
                    <a:gd name="connsiteX30" fmla="*/ 1933219 w 6858001"/>
                    <a:gd name="connsiteY30" fmla="*/ 237663 h 874716"/>
                    <a:gd name="connsiteX31" fmla="*/ 1953413 w 6858001"/>
                    <a:gd name="connsiteY31" fmla="*/ 261668 h 874716"/>
                    <a:gd name="connsiteX32" fmla="*/ 2016469 w 6858001"/>
                    <a:gd name="connsiteY32" fmla="*/ 308151 h 874716"/>
                    <a:gd name="connsiteX33" fmla="*/ 2094578 w 6858001"/>
                    <a:gd name="connsiteY33" fmla="*/ 323010 h 874716"/>
                    <a:gd name="connsiteX34" fmla="*/ 2188879 w 6858001"/>
                    <a:gd name="connsiteY34" fmla="*/ 345681 h 874716"/>
                    <a:gd name="connsiteX35" fmla="*/ 2228314 w 6858001"/>
                    <a:gd name="connsiteY35" fmla="*/ 360921 h 874716"/>
                    <a:gd name="connsiteX36" fmla="*/ 2334044 w 6858001"/>
                    <a:gd name="connsiteY36" fmla="*/ 389878 h 874716"/>
                    <a:gd name="connsiteX37" fmla="*/ 2409485 w 6858001"/>
                    <a:gd name="connsiteY37" fmla="*/ 414263 h 874716"/>
                    <a:gd name="connsiteX38" fmla="*/ 2518264 w 6858001"/>
                    <a:gd name="connsiteY38" fmla="*/ 428552 h 874716"/>
                    <a:gd name="connsiteX39" fmla="*/ 2571034 w 6858001"/>
                    <a:gd name="connsiteY39" fmla="*/ 429122 h 874716"/>
                    <a:gd name="connsiteX40" fmla="*/ 2668001 w 6858001"/>
                    <a:gd name="connsiteY40" fmla="*/ 502276 h 874716"/>
                    <a:gd name="connsiteX41" fmla="*/ 2745348 w 6858001"/>
                    <a:gd name="connsiteY41" fmla="*/ 550666 h 874716"/>
                    <a:gd name="connsiteX42" fmla="*/ 2826694 w 6858001"/>
                    <a:gd name="connsiteY42" fmla="*/ 527233 h 874716"/>
                    <a:gd name="connsiteX43" fmla="*/ 2848793 w 6858001"/>
                    <a:gd name="connsiteY43" fmla="*/ 505134 h 874716"/>
                    <a:gd name="connsiteX44" fmla="*/ 2982148 w 6858001"/>
                    <a:gd name="connsiteY44" fmla="*/ 484179 h 874716"/>
                    <a:gd name="connsiteX45" fmla="*/ 3172654 w 6858001"/>
                    <a:gd name="connsiteY45" fmla="*/ 483417 h 874716"/>
                    <a:gd name="connsiteX46" fmla="*/ 3489467 w 6858001"/>
                    <a:gd name="connsiteY46" fmla="*/ 435790 h 874716"/>
                    <a:gd name="connsiteX47" fmla="*/ 3544713 w 6858001"/>
                    <a:gd name="connsiteY47" fmla="*/ 413691 h 874716"/>
                    <a:gd name="connsiteX48" fmla="*/ 3606817 w 6858001"/>
                    <a:gd name="connsiteY48" fmla="*/ 408167 h 874716"/>
                    <a:gd name="connsiteX49" fmla="*/ 3630632 w 6858001"/>
                    <a:gd name="connsiteY49" fmla="*/ 421693 h 874716"/>
                    <a:gd name="connsiteX50" fmla="*/ 3734837 w 6858001"/>
                    <a:gd name="connsiteY50" fmla="*/ 441886 h 874716"/>
                    <a:gd name="connsiteX51" fmla="*/ 3754652 w 6858001"/>
                    <a:gd name="connsiteY51" fmla="*/ 442268 h 874716"/>
                    <a:gd name="connsiteX52" fmla="*/ 3822472 w 6858001"/>
                    <a:gd name="connsiteY52" fmla="*/ 433694 h 874716"/>
                    <a:gd name="connsiteX53" fmla="*/ 3885338 w 6858001"/>
                    <a:gd name="connsiteY53" fmla="*/ 428742 h 874716"/>
                    <a:gd name="connsiteX54" fmla="*/ 4043839 w 6858001"/>
                    <a:gd name="connsiteY54" fmla="*/ 444934 h 874716"/>
                    <a:gd name="connsiteX55" fmla="*/ 4165383 w 6858001"/>
                    <a:gd name="connsiteY55" fmla="*/ 441124 h 874716"/>
                    <a:gd name="connsiteX56" fmla="*/ 4221391 w 6858001"/>
                    <a:gd name="connsiteY56" fmla="*/ 444934 h 874716"/>
                    <a:gd name="connsiteX57" fmla="*/ 4253014 w 6858001"/>
                    <a:gd name="connsiteY57" fmla="*/ 450650 h 874716"/>
                    <a:gd name="connsiteX58" fmla="*/ 4324645 w 6858001"/>
                    <a:gd name="connsiteY58" fmla="*/ 490466 h 874716"/>
                    <a:gd name="connsiteX59" fmla="*/ 4363890 w 6858001"/>
                    <a:gd name="connsiteY59" fmla="*/ 499420 h 874716"/>
                    <a:gd name="connsiteX60" fmla="*/ 4482004 w 6858001"/>
                    <a:gd name="connsiteY60" fmla="*/ 498658 h 874716"/>
                    <a:gd name="connsiteX61" fmla="*/ 4659174 w 6858001"/>
                    <a:gd name="connsiteY61" fmla="*/ 438648 h 874716"/>
                    <a:gd name="connsiteX62" fmla="*/ 4677655 w 6858001"/>
                    <a:gd name="connsiteY62" fmla="*/ 430646 h 874716"/>
                    <a:gd name="connsiteX63" fmla="*/ 4767764 w 6858001"/>
                    <a:gd name="connsiteY63" fmla="*/ 420739 h 874716"/>
                    <a:gd name="connsiteX64" fmla="*/ 4828916 w 6858001"/>
                    <a:gd name="connsiteY64" fmla="*/ 434266 h 874716"/>
                    <a:gd name="connsiteX65" fmla="*/ 4912168 w 6858001"/>
                    <a:gd name="connsiteY65" fmla="*/ 462271 h 874716"/>
                    <a:gd name="connsiteX66" fmla="*/ 4987037 w 6858001"/>
                    <a:gd name="connsiteY66" fmla="*/ 485703 h 874716"/>
                    <a:gd name="connsiteX67" fmla="*/ 5041521 w 6858001"/>
                    <a:gd name="connsiteY67" fmla="*/ 512182 h 874716"/>
                    <a:gd name="connsiteX68" fmla="*/ 5166113 w 6858001"/>
                    <a:gd name="connsiteY68" fmla="*/ 531615 h 874716"/>
                    <a:gd name="connsiteX69" fmla="*/ 5179067 w 6858001"/>
                    <a:gd name="connsiteY69" fmla="*/ 534853 h 874716"/>
                    <a:gd name="connsiteX70" fmla="*/ 5272796 w 6858001"/>
                    <a:gd name="connsiteY70" fmla="*/ 511230 h 874716"/>
                    <a:gd name="connsiteX71" fmla="*/ 5385384 w 6858001"/>
                    <a:gd name="connsiteY71" fmla="*/ 487227 h 874716"/>
                    <a:gd name="connsiteX72" fmla="*/ 5425582 w 6858001"/>
                    <a:gd name="connsiteY72" fmla="*/ 495418 h 874716"/>
                    <a:gd name="connsiteX73" fmla="*/ 5480637 w 6858001"/>
                    <a:gd name="connsiteY73" fmla="*/ 507040 h 874716"/>
                    <a:gd name="connsiteX74" fmla="*/ 5531693 w 6858001"/>
                    <a:gd name="connsiteY74" fmla="*/ 500944 h 874716"/>
                    <a:gd name="connsiteX75" fmla="*/ 5562746 w 6858001"/>
                    <a:gd name="connsiteY75" fmla="*/ 500372 h 874716"/>
                    <a:gd name="connsiteX76" fmla="*/ 5704483 w 6858001"/>
                    <a:gd name="connsiteY76" fmla="*/ 571620 h 874716"/>
                    <a:gd name="connsiteX77" fmla="*/ 5740488 w 6858001"/>
                    <a:gd name="connsiteY77" fmla="*/ 577526 h 874716"/>
                    <a:gd name="connsiteX78" fmla="*/ 5760873 w 6858001"/>
                    <a:gd name="connsiteY78" fmla="*/ 586291 h 874716"/>
                    <a:gd name="connsiteX79" fmla="*/ 5883751 w 6858001"/>
                    <a:gd name="connsiteY79" fmla="*/ 674686 h 874716"/>
                    <a:gd name="connsiteX80" fmla="*/ 5935949 w 6858001"/>
                    <a:gd name="connsiteY80" fmla="*/ 692592 h 874716"/>
                    <a:gd name="connsiteX81" fmla="*/ 5993291 w 6858001"/>
                    <a:gd name="connsiteY81" fmla="*/ 688972 h 874716"/>
                    <a:gd name="connsiteX82" fmla="*/ 6026440 w 6858001"/>
                    <a:gd name="connsiteY82" fmla="*/ 682496 h 874716"/>
                    <a:gd name="connsiteX83" fmla="*/ 6108738 w 6858001"/>
                    <a:gd name="connsiteY83" fmla="*/ 626296 h 874716"/>
                    <a:gd name="connsiteX84" fmla="*/ 6155602 w 6858001"/>
                    <a:gd name="connsiteY84" fmla="*/ 628202 h 874716"/>
                    <a:gd name="connsiteX85" fmla="*/ 6228756 w 6858001"/>
                    <a:gd name="connsiteY85" fmla="*/ 666873 h 874716"/>
                    <a:gd name="connsiteX86" fmla="*/ 6361539 w 6858001"/>
                    <a:gd name="connsiteY86" fmla="*/ 684210 h 874716"/>
                    <a:gd name="connsiteX87" fmla="*/ 6428979 w 6858001"/>
                    <a:gd name="connsiteY87" fmla="*/ 630106 h 874716"/>
                    <a:gd name="connsiteX88" fmla="*/ 6463840 w 6858001"/>
                    <a:gd name="connsiteY88" fmla="*/ 578098 h 874716"/>
                    <a:gd name="connsiteX89" fmla="*/ 6564620 w 6858001"/>
                    <a:gd name="connsiteY89" fmla="*/ 517708 h 874716"/>
                    <a:gd name="connsiteX90" fmla="*/ 6588625 w 6858001"/>
                    <a:gd name="connsiteY90" fmla="*/ 540187 h 874716"/>
                    <a:gd name="connsiteX91" fmla="*/ 6662541 w 6858001"/>
                    <a:gd name="connsiteY91" fmla="*/ 549714 h 874716"/>
                    <a:gd name="connsiteX92" fmla="*/ 6742552 w 6858001"/>
                    <a:gd name="connsiteY92" fmla="*/ 548952 h 874716"/>
                    <a:gd name="connsiteX93" fmla="*/ 6812063 w 6858001"/>
                    <a:gd name="connsiteY93" fmla="*/ 568430 h 874716"/>
                    <a:gd name="connsiteX94" fmla="*/ 6858001 w 6858001"/>
                    <a:gd name="connsiteY94" fmla="*/ 562267 h 874716"/>
                    <a:gd name="connsiteX95" fmla="*/ 6858001 w 6858001"/>
                    <a:gd name="connsiteY95" fmla="*/ 734520 h 874716"/>
                    <a:gd name="connsiteX96" fmla="*/ 6815516 w 6858001"/>
                    <a:gd name="connsiteY96" fmla="*/ 744220 h 874716"/>
                    <a:gd name="connsiteX97" fmla="*/ 6748458 w 6858001"/>
                    <a:gd name="connsiteY97" fmla="*/ 763271 h 874716"/>
                    <a:gd name="connsiteX98" fmla="*/ 6584812 w 6858001"/>
                    <a:gd name="connsiteY98" fmla="*/ 784797 h 874716"/>
                    <a:gd name="connsiteX99" fmla="*/ 6415833 w 6858001"/>
                    <a:gd name="connsiteY99" fmla="*/ 805562 h 874716"/>
                    <a:gd name="connsiteX100" fmla="*/ 6323058 w 6858001"/>
                    <a:gd name="connsiteY100" fmla="*/ 812420 h 874716"/>
                    <a:gd name="connsiteX101" fmla="*/ 6242093 w 6858001"/>
                    <a:gd name="connsiteY101" fmla="*/ 823281 h 874716"/>
                    <a:gd name="connsiteX102" fmla="*/ 6171605 w 6858001"/>
                    <a:gd name="connsiteY102" fmla="*/ 830139 h 874716"/>
                    <a:gd name="connsiteX103" fmla="*/ 6059397 w 6858001"/>
                    <a:gd name="connsiteY103" fmla="*/ 844045 h 874716"/>
                    <a:gd name="connsiteX104" fmla="*/ 6012723 w 6858001"/>
                    <a:gd name="connsiteY104" fmla="*/ 847665 h 874716"/>
                    <a:gd name="connsiteX105" fmla="*/ 5902610 w 6858001"/>
                    <a:gd name="connsiteY105" fmla="*/ 847473 h 874716"/>
                    <a:gd name="connsiteX106" fmla="*/ 5864318 w 6858001"/>
                    <a:gd name="connsiteY106" fmla="*/ 845569 h 874716"/>
                    <a:gd name="connsiteX107" fmla="*/ 5790592 w 6858001"/>
                    <a:gd name="connsiteY107" fmla="*/ 821947 h 874716"/>
                    <a:gd name="connsiteX108" fmla="*/ 5781830 w 6858001"/>
                    <a:gd name="connsiteY108" fmla="*/ 820233 h 874716"/>
                    <a:gd name="connsiteX109" fmla="*/ 5733440 w 6858001"/>
                    <a:gd name="connsiteY109" fmla="*/ 810896 h 874716"/>
                    <a:gd name="connsiteX110" fmla="*/ 5706959 w 6858001"/>
                    <a:gd name="connsiteY110" fmla="*/ 807848 h 874716"/>
                    <a:gd name="connsiteX111" fmla="*/ 5606372 w 6858001"/>
                    <a:gd name="connsiteY111" fmla="*/ 788417 h 874716"/>
                    <a:gd name="connsiteX112" fmla="*/ 5548460 w 6858001"/>
                    <a:gd name="connsiteY112" fmla="*/ 779273 h 874716"/>
                    <a:gd name="connsiteX113" fmla="*/ 5501594 w 6858001"/>
                    <a:gd name="connsiteY113" fmla="*/ 780607 h 874716"/>
                    <a:gd name="connsiteX114" fmla="*/ 5419295 w 6858001"/>
                    <a:gd name="connsiteY114" fmla="*/ 782321 h 874716"/>
                    <a:gd name="connsiteX115" fmla="*/ 5393005 w 6858001"/>
                    <a:gd name="connsiteY115" fmla="*/ 786703 h 874716"/>
                    <a:gd name="connsiteX116" fmla="*/ 5274129 w 6858001"/>
                    <a:gd name="connsiteY116" fmla="*/ 774129 h 874716"/>
                    <a:gd name="connsiteX117" fmla="*/ 5206308 w 6858001"/>
                    <a:gd name="connsiteY117" fmla="*/ 773177 h 874716"/>
                    <a:gd name="connsiteX118" fmla="*/ 5129916 w 6858001"/>
                    <a:gd name="connsiteY118" fmla="*/ 757554 h 874716"/>
                    <a:gd name="connsiteX119" fmla="*/ 5107627 w 6858001"/>
                    <a:gd name="connsiteY119" fmla="*/ 758316 h 874716"/>
                    <a:gd name="connsiteX120" fmla="*/ 5082670 w 6858001"/>
                    <a:gd name="connsiteY120" fmla="*/ 759651 h 874716"/>
                    <a:gd name="connsiteX121" fmla="*/ 5006086 w 6858001"/>
                    <a:gd name="connsiteY121" fmla="*/ 760795 h 874716"/>
                    <a:gd name="connsiteX122" fmla="*/ 4959602 w 6858001"/>
                    <a:gd name="connsiteY122" fmla="*/ 766509 h 874716"/>
                    <a:gd name="connsiteX123" fmla="*/ 4871019 w 6858001"/>
                    <a:gd name="connsiteY123" fmla="*/ 763081 h 874716"/>
                    <a:gd name="connsiteX124" fmla="*/ 4838250 w 6858001"/>
                    <a:gd name="connsiteY124" fmla="*/ 768033 h 874716"/>
                    <a:gd name="connsiteX125" fmla="*/ 4755381 w 6858001"/>
                    <a:gd name="connsiteY125" fmla="*/ 768605 h 874716"/>
                    <a:gd name="connsiteX126" fmla="*/ 4681083 w 6858001"/>
                    <a:gd name="connsiteY126" fmla="*/ 765747 h 874716"/>
                    <a:gd name="connsiteX127" fmla="*/ 4609452 w 6858001"/>
                    <a:gd name="connsiteY127" fmla="*/ 767271 h 874716"/>
                    <a:gd name="connsiteX128" fmla="*/ 4558207 w 6858001"/>
                    <a:gd name="connsiteY128" fmla="*/ 773557 h 874716"/>
                    <a:gd name="connsiteX129" fmla="*/ 4502579 w 6858001"/>
                    <a:gd name="connsiteY129" fmla="*/ 777367 h 874716"/>
                    <a:gd name="connsiteX130" fmla="*/ 4349222 w 6858001"/>
                    <a:gd name="connsiteY130" fmla="*/ 800038 h 874716"/>
                    <a:gd name="connsiteX131" fmla="*/ 4320837 w 6858001"/>
                    <a:gd name="connsiteY131" fmla="*/ 794514 h 874716"/>
                    <a:gd name="connsiteX132" fmla="*/ 4159667 w 6858001"/>
                    <a:gd name="connsiteY132" fmla="*/ 789370 h 874716"/>
                    <a:gd name="connsiteX133" fmla="*/ 4124614 w 6858001"/>
                    <a:gd name="connsiteY133" fmla="*/ 789752 h 874716"/>
                    <a:gd name="connsiteX134" fmla="*/ 4030503 w 6858001"/>
                    <a:gd name="connsiteY134" fmla="*/ 767271 h 874716"/>
                    <a:gd name="connsiteX135" fmla="*/ 3885338 w 6858001"/>
                    <a:gd name="connsiteY135" fmla="*/ 802896 h 874716"/>
                    <a:gd name="connsiteX136" fmla="*/ 3749506 w 6858001"/>
                    <a:gd name="connsiteY136" fmla="*/ 847473 h 874716"/>
                    <a:gd name="connsiteX137" fmla="*/ 3732361 w 6858001"/>
                    <a:gd name="connsiteY137" fmla="*/ 853190 h 874716"/>
                    <a:gd name="connsiteX138" fmla="*/ 3683591 w 6858001"/>
                    <a:gd name="connsiteY138" fmla="*/ 862906 h 874716"/>
                    <a:gd name="connsiteX139" fmla="*/ 3623201 w 6858001"/>
                    <a:gd name="connsiteY139" fmla="*/ 866334 h 874716"/>
                    <a:gd name="connsiteX140" fmla="*/ 3546617 w 6858001"/>
                    <a:gd name="connsiteY140" fmla="*/ 874716 h 874716"/>
                    <a:gd name="connsiteX141" fmla="*/ 3485275 w 6858001"/>
                    <a:gd name="connsiteY141" fmla="*/ 864238 h 874716"/>
                    <a:gd name="connsiteX142" fmla="*/ 3399546 w 6858001"/>
                    <a:gd name="connsiteY142" fmla="*/ 848618 h 874716"/>
                    <a:gd name="connsiteX143" fmla="*/ 3318771 w 6858001"/>
                    <a:gd name="connsiteY143" fmla="*/ 833757 h 874716"/>
                    <a:gd name="connsiteX144" fmla="*/ 3293244 w 6858001"/>
                    <a:gd name="connsiteY144" fmla="*/ 851284 h 874716"/>
                    <a:gd name="connsiteX145" fmla="*/ 3253809 w 6858001"/>
                    <a:gd name="connsiteY145" fmla="*/ 866524 h 874716"/>
                    <a:gd name="connsiteX146" fmla="*/ 3209993 w 6858001"/>
                    <a:gd name="connsiteY146" fmla="*/ 848235 h 874716"/>
                    <a:gd name="connsiteX147" fmla="*/ 3107500 w 6858001"/>
                    <a:gd name="connsiteY147" fmla="*/ 810326 h 874716"/>
                    <a:gd name="connsiteX148" fmla="*/ 3042728 w 6858001"/>
                    <a:gd name="connsiteY148" fmla="*/ 808610 h 874716"/>
                    <a:gd name="connsiteX149" fmla="*/ 2901943 w 6858001"/>
                    <a:gd name="connsiteY149" fmla="*/ 792418 h 874716"/>
                    <a:gd name="connsiteX150" fmla="*/ 2809930 w 6858001"/>
                    <a:gd name="connsiteY150" fmla="*/ 769367 h 874716"/>
                    <a:gd name="connsiteX151" fmla="*/ 2743826 w 6858001"/>
                    <a:gd name="connsiteY151" fmla="*/ 743268 h 874716"/>
                    <a:gd name="connsiteX152" fmla="*/ 2649143 w 6858001"/>
                    <a:gd name="connsiteY152" fmla="*/ 709167 h 874716"/>
                    <a:gd name="connsiteX153" fmla="*/ 2554079 w 6858001"/>
                    <a:gd name="connsiteY153" fmla="*/ 691450 h 874716"/>
                    <a:gd name="connsiteX154" fmla="*/ 2485307 w 6858001"/>
                    <a:gd name="connsiteY154" fmla="*/ 669160 h 874716"/>
                    <a:gd name="connsiteX155" fmla="*/ 2401292 w 6858001"/>
                    <a:gd name="connsiteY155" fmla="*/ 653919 h 874716"/>
                    <a:gd name="connsiteX156" fmla="*/ 2330806 w 6858001"/>
                    <a:gd name="connsiteY156" fmla="*/ 653349 h 874716"/>
                    <a:gd name="connsiteX157" fmla="*/ 2220312 w 6858001"/>
                    <a:gd name="connsiteY157" fmla="*/ 656015 h 874716"/>
                    <a:gd name="connsiteX158" fmla="*/ 2085054 w 6858001"/>
                    <a:gd name="connsiteY158" fmla="*/ 609914 h 874716"/>
                    <a:gd name="connsiteX159" fmla="*/ 2030378 w 6858001"/>
                    <a:gd name="connsiteY159" fmla="*/ 599625 h 874716"/>
                    <a:gd name="connsiteX160" fmla="*/ 1978940 w 6858001"/>
                    <a:gd name="connsiteY160" fmla="*/ 594863 h 874716"/>
                    <a:gd name="connsiteX161" fmla="*/ 1869780 w 6858001"/>
                    <a:gd name="connsiteY161" fmla="*/ 564192 h 874716"/>
                    <a:gd name="connsiteX162" fmla="*/ 1825393 w 6858001"/>
                    <a:gd name="connsiteY162" fmla="*/ 554094 h 874716"/>
                    <a:gd name="connsiteX163" fmla="*/ 1763287 w 6858001"/>
                    <a:gd name="connsiteY163" fmla="*/ 554286 h 874716"/>
                    <a:gd name="connsiteX164" fmla="*/ 1650317 w 6858001"/>
                    <a:gd name="connsiteY164" fmla="*/ 540187 h 874716"/>
                    <a:gd name="connsiteX165" fmla="*/ 1537537 w 6858001"/>
                    <a:gd name="connsiteY165" fmla="*/ 499038 h 874716"/>
                    <a:gd name="connsiteX166" fmla="*/ 1489720 w 6858001"/>
                    <a:gd name="connsiteY166" fmla="*/ 503038 h 874716"/>
                    <a:gd name="connsiteX167" fmla="*/ 1472575 w 6858001"/>
                    <a:gd name="connsiteY167" fmla="*/ 502086 h 874716"/>
                    <a:gd name="connsiteX168" fmla="*/ 1318456 w 6858001"/>
                    <a:gd name="connsiteY168" fmla="*/ 479415 h 874716"/>
                    <a:gd name="connsiteX169" fmla="*/ 1303024 w 6858001"/>
                    <a:gd name="connsiteY169" fmla="*/ 476939 h 874716"/>
                    <a:gd name="connsiteX170" fmla="*/ 1230633 w 6858001"/>
                    <a:gd name="connsiteY170" fmla="*/ 456746 h 874716"/>
                    <a:gd name="connsiteX171" fmla="*/ 1048125 w 6858001"/>
                    <a:gd name="connsiteY171" fmla="*/ 444172 h 874716"/>
                    <a:gd name="connsiteX172" fmla="*/ 1036887 w 6858001"/>
                    <a:gd name="connsiteY172" fmla="*/ 442648 h 874716"/>
                    <a:gd name="connsiteX173" fmla="*/ 975733 w 6858001"/>
                    <a:gd name="connsiteY173" fmla="*/ 452744 h 874716"/>
                    <a:gd name="connsiteX174" fmla="*/ 945444 w 6858001"/>
                    <a:gd name="connsiteY174" fmla="*/ 467033 h 874716"/>
                    <a:gd name="connsiteX175" fmla="*/ 898198 w 6858001"/>
                    <a:gd name="connsiteY175" fmla="*/ 481893 h 874716"/>
                    <a:gd name="connsiteX176" fmla="*/ 850189 w 6858001"/>
                    <a:gd name="connsiteY176" fmla="*/ 487417 h 874716"/>
                    <a:gd name="connsiteX177" fmla="*/ 769605 w 6858001"/>
                    <a:gd name="connsiteY177" fmla="*/ 464937 h 874716"/>
                    <a:gd name="connsiteX178" fmla="*/ 740268 w 6858001"/>
                    <a:gd name="connsiteY178" fmla="*/ 462651 h 874716"/>
                    <a:gd name="connsiteX179" fmla="*/ 674923 w 6858001"/>
                    <a:gd name="connsiteY179" fmla="*/ 451792 h 874716"/>
                    <a:gd name="connsiteX180" fmla="*/ 617772 w 6858001"/>
                    <a:gd name="connsiteY180" fmla="*/ 452554 h 874716"/>
                    <a:gd name="connsiteX181" fmla="*/ 571860 w 6858001"/>
                    <a:gd name="connsiteY181" fmla="*/ 469891 h 874716"/>
                    <a:gd name="connsiteX182" fmla="*/ 505182 w 6858001"/>
                    <a:gd name="connsiteY182" fmla="*/ 473319 h 874716"/>
                    <a:gd name="connsiteX183" fmla="*/ 462126 w 6858001"/>
                    <a:gd name="connsiteY183" fmla="*/ 460747 h 874716"/>
                    <a:gd name="connsiteX184" fmla="*/ 453364 w 6858001"/>
                    <a:gd name="connsiteY184" fmla="*/ 459033 h 874716"/>
                    <a:gd name="connsiteX185" fmla="*/ 340774 w 6858001"/>
                    <a:gd name="connsiteY185" fmla="*/ 458268 h 874716"/>
                    <a:gd name="connsiteX186" fmla="*/ 200182 w 6858001"/>
                    <a:gd name="connsiteY186" fmla="*/ 496180 h 874716"/>
                    <a:gd name="connsiteX187" fmla="*/ 176939 w 6858001"/>
                    <a:gd name="connsiteY187" fmla="*/ 504182 h 874716"/>
                    <a:gd name="connsiteX188" fmla="*/ 63587 w 6858001"/>
                    <a:gd name="connsiteY188" fmla="*/ 518088 h 874716"/>
                    <a:gd name="connsiteX189" fmla="*/ 2817 w 6858001"/>
                    <a:gd name="connsiteY189" fmla="*/ 532187 h 874716"/>
                    <a:gd name="connsiteX190" fmla="*/ 0 w 6858001"/>
                    <a:gd name="connsiteY190" fmla="*/ 533314 h 87471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</a:cxnLst>
                  <a:rect l="l" t="t" r="r" b="b"/>
                  <a:pathLst>
                    <a:path w="6858001" h="874716">
                      <a:moveTo>
                        <a:pt x="0" y="533314"/>
                      </a:moveTo>
                      <a:lnTo>
                        <a:pt x="0" y="69206"/>
                      </a:lnTo>
                      <a:lnTo>
                        <a:pt x="21486" y="71924"/>
                      </a:lnTo>
                      <a:cubicBezTo>
                        <a:pt x="92546" y="60493"/>
                        <a:pt x="159604" y="87354"/>
                        <a:pt x="228948" y="88116"/>
                      </a:cubicBezTo>
                      <a:cubicBezTo>
                        <a:pt x="260382" y="88496"/>
                        <a:pt x="291435" y="94592"/>
                        <a:pt x="313533" y="62779"/>
                      </a:cubicBezTo>
                      <a:cubicBezTo>
                        <a:pt x="316389" y="58587"/>
                        <a:pt x="330298" y="60873"/>
                        <a:pt x="338870" y="62207"/>
                      </a:cubicBezTo>
                      <a:cubicBezTo>
                        <a:pt x="357921" y="65066"/>
                        <a:pt x="376781" y="72304"/>
                        <a:pt x="395640" y="72114"/>
                      </a:cubicBezTo>
                      <a:cubicBezTo>
                        <a:pt x="434695" y="71924"/>
                        <a:pt x="473939" y="68876"/>
                        <a:pt x="512802" y="65446"/>
                      </a:cubicBezTo>
                      <a:cubicBezTo>
                        <a:pt x="527470" y="64112"/>
                        <a:pt x="541569" y="58969"/>
                        <a:pt x="556047" y="55349"/>
                      </a:cubicBezTo>
                      <a:cubicBezTo>
                        <a:pt x="564048" y="53253"/>
                        <a:pt x="572622" y="47729"/>
                        <a:pt x="580050" y="48871"/>
                      </a:cubicBezTo>
                      <a:cubicBezTo>
                        <a:pt x="623106" y="55539"/>
                        <a:pt x="662541" y="39157"/>
                        <a:pt x="703308" y="30964"/>
                      </a:cubicBezTo>
                      <a:cubicBezTo>
                        <a:pt x="722169" y="27154"/>
                        <a:pt x="739886" y="18010"/>
                        <a:pt x="758174" y="11724"/>
                      </a:cubicBezTo>
                      <a:cubicBezTo>
                        <a:pt x="762936" y="10008"/>
                        <a:pt x="768271" y="8484"/>
                        <a:pt x="773035" y="8866"/>
                      </a:cubicBezTo>
                      <a:cubicBezTo>
                        <a:pt x="800276" y="11152"/>
                        <a:pt x="827329" y="14390"/>
                        <a:pt x="854379" y="16866"/>
                      </a:cubicBezTo>
                      <a:cubicBezTo>
                        <a:pt x="878956" y="19152"/>
                        <a:pt x="903722" y="19914"/>
                        <a:pt x="915343" y="47919"/>
                      </a:cubicBezTo>
                      <a:cubicBezTo>
                        <a:pt x="917059" y="52301"/>
                        <a:pt x="922773" y="55539"/>
                        <a:pt x="927155" y="58397"/>
                      </a:cubicBezTo>
                      <a:cubicBezTo>
                        <a:pt x="994785" y="102405"/>
                        <a:pt x="1030980" y="101261"/>
                        <a:pt x="1097087" y="54777"/>
                      </a:cubicBezTo>
                      <a:cubicBezTo>
                        <a:pt x="1103945" y="50015"/>
                        <a:pt x="1118613" y="46585"/>
                        <a:pt x="1123185" y="50395"/>
                      </a:cubicBezTo>
                      <a:cubicBezTo>
                        <a:pt x="1162049" y="82020"/>
                        <a:pt x="1204532" y="78590"/>
                        <a:pt x="1249302" y="68684"/>
                      </a:cubicBezTo>
                      <a:cubicBezTo>
                        <a:pt x="1260922" y="66018"/>
                        <a:pt x="1277307" y="66018"/>
                        <a:pt x="1286069" y="72304"/>
                      </a:cubicBezTo>
                      <a:cubicBezTo>
                        <a:pt x="1327790" y="101451"/>
                        <a:pt x="1372560" y="97261"/>
                        <a:pt x="1417899" y="88688"/>
                      </a:cubicBezTo>
                      <a:cubicBezTo>
                        <a:pt x="1424948" y="87354"/>
                        <a:pt x="1433522" y="80114"/>
                        <a:pt x="1436568" y="73448"/>
                      </a:cubicBezTo>
                      <a:cubicBezTo>
                        <a:pt x="1447428" y="49825"/>
                        <a:pt x="1467813" y="41823"/>
                        <a:pt x="1490292" y="35154"/>
                      </a:cubicBezTo>
                      <a:cubicBezTo>
                        <a:pt x="1525727" y="24296"/>
                        <a:pt x="1560588" y="11532"/>
                        <a:pt x="1596213" y="1245"/>
                      </a:cubicBezTo>
                      <a:cubicBezTo>
                        <a:pt x="1604978" y="-1231"/>
                        <a:pt x="1615836" y="293"/>
                        <a:pt x="1624980" y="3150"/>
                      </a:cubicBezTo>
                      <a:cubicBezTo>
                        <a:pt x="1656223" y="12866"/>
                        <a:pt x="1676036" y="37251"/>
                        <a:pt x="1697753" y="59731"/>
                      </a:cubicBezTo>
                      <a:cubicBezTo>
                        <a:pt x="1707279" y="69638"/>
                        <a:pt x="1720423" y="76686"/>
                        <a:pt x="1733188" y="82400"/>
                      </a:cubicBezTo>
                      <a:cubicBezTo>
                        <a:pt x="1766335" y="97071"/>
                        <a:pt x="1800246" y="110215"/>
                        <a:pt x="1833775" y="124121"/>
                      </a:cubicBezTo>
                      <a:cubicBezTo>
                        <a:pt x="1837013" y="125455"/>
                        <a:pt x="1839679" y="128884"/>
                        <a:pt x="1842158" y="131742"/>
                      </a:cubicBezTo>
                      <a:cubicBezTo>
                        <a:pt x="1866922" y="161843"/>
                        <a:pt x="1891497" y="192132"/>
                        <a:pt x="1916454" y="222233"/>
                      </a:cubicBezTo>
                      <a:cubicBezTo>
                        <a:pt x="1921216" y="227947"/>
                        <a:pt x="1928076" y="232139"/>
                        <a:pt x="1933219" y="237663"/>
                      </a:cubicBezTo>
                      <a:cubicBezTo>
                        <a:pt x="1940459" y="245283"/>
                        <a:pt x="1949603" y="252524"/>
                        <a:pt x="1953413" y="261668"/>
                      </a:cubicBezTo>
                      <a:cubicBezTo>
                        <a:pt x="1965224" y="290433"/>
                        <a:pt x="1987894" y="302817"/>
                        <a:pt x="2016469" y="308151"/>
                      </a:cubicBezTo>
                      <a:cubicBezTo>
                        <a:pt x="2042570" y="313104"/>
                        <a:pt x="2068669" y="317296"/>
                        <a:pt x="2094578" y="323010"/>
                      </a:cubicBezTo>
                      <a:cubicBezTo>
                        <a:pt x="2126201" y="329868"/>
                        <a:pt x="2157636" y="337298"/>
                        <a:pt x="2188879" y="345681"/>
                      </a:cubicBezTo>
                      <a:cubicBezTo>
                        <a:pt x="2202404" y="349301"/>
                        <a:pt x="2216692" y="353491"/>
                        <a:pt x="2228314" y="360921"/>
                      </a:cubicBezTo>
                      <a:cubicBezTo>
                        <a:pt x="2260890" y="381496"/>
                        <a:pt x="2295753" y="395402"/>
                        <a:pt x="2334044" y="389878"/>
                      </a:cubicBezTo>
                      <a:cubicBezTo>
                        <a:pt x="2364715" y="385496"/>
                        <a:pt x="2390434" y="396736"/>
                        <a:pt x="2409485" y="414263"/>
                      </a:cubicBezTo>
                      <a:cubicBezTo>
                        <a:pt x="2444158" y="446078"/>
                        <a:pt x="2481305" y="438838"/>
                        <a:pt x="2518264" y="428552"/>
                      </a:cubicBezTo>
                      <a:cubicBezTo>
                        <a:pt x="2537315" y="423217"/>
                        <a:pt x="2552935" y="423979"/>
                        <a:pt x="2571034" y="429122"/>
                      </a:cubicBezTo>
                      <a:cubicBezTo>
                        <a:pt x="2612945" y="441124"/>
                        <a:pt x="2640950" y="473701"/>
                        <a:pt x="2668001" y="502276"/>
                      </a:cubicBezTo>
                      <a:cubicBezTo>
                        <a:pt x="2691054" y="526661"/>
                        <a:pt x="2716963" y="540377"/>
                        <a:pt x="2745348" y="550666"/>
                      </a:cubicBezTo>
                      <a:cubicBezTo>
                        <a:pt x="2781163" y="563810"/>
                        <a:pt x="2809548" y="558858"/>
                        <a:pt x="2826694" y="527233"/>
                      </a:cubicBezTo>
                      <a:cubicBezTo>
                        <a:pt x="2831457" y="518278"/>
                        <a:pt x="2839839" y="507800"/>
                        <a:pt x="2848793" y="505134"/>
                      </a:cubicBezTo>
                      <a:cubicBezTo>
                        <a:pt x="2892037" y="491800"/>
                        <a:pt x="2935854" y="472367"/>
                        <a:pt x="2982148" y="484179"/>
                      </a:cubicBezTo>
                      <a:cubicBezTo>
                        <a:pt x="3046158" y="500372"/>
                        <a:pt x="3108644" y="499420"/>
                        <a:pt x="3172654" y="483417"/>
                      </a:cubicBezTo>
                      <a:cubicBezTo>
                        <a:pt x="3276480" y="457508"/>
                        <a:pt x="3380305" y="430076"/>
                        <a:pt x="3489467" y="435790"/>
                      </a:cubicBezTo>
                      <a:cubicBezTo>
                        <a:pt x="3507563" y="436742"/>
                        <a:pt x="3529090" y="425121"/>
                        <a:pt x="3544713" y="413691"/>
                      </a:cubicBezTo>
                      <a:cubicBezTo>
                        <a:pt x="3574622" y="391974"/>
                        <a:pt x="3573288" y="390258"/>
                        <a:pt x="3606817" y="408167"/>
                      </a:cubicBezTo>
                      <a:cubicBezTo>
                        <a:pt x="3614819" y="412549"/>
                        <a:pt x="3624725" y="415215"/>
                        <a:pt x="3630632" y="421693"/>
                      </a:cubicBezTo>
                      <a:cubicBezTo>
                        <a:pt x="3660731" y="454650"/>
                        <a:pt x="3697880" y="446648"/>
                        <a:pt x="3734837" y="441886"/>
                      </a:cubicBezTo>
                      <a:cubicBezTo>
                        <a:pt x="3741315" y="440934"/>
                        <a:pt x="3749125" y="439600"/>
                        <a:pt x="3754652" y="442268"/>
                      </a:cubicBezTo>
                      <a:cubicBezTo>
                        <a:pt x="3779607" y="454268"/>
                        <a:pt x="3800753" y="450078"/>
                        <a:pt x="3822472" y="433694"/>
                      </a:cubicBezTo>
                      <a:cubicBezTo>
                        <a:pt x="3841331" y="419597"/>
                        <a:pt x="3863049" y="411215"/>
                        <a:pt x="3885338" y="428742"/>
                      </a:cubicBezTo>
                      <a:cubicBezTo>
                        <a:pt x="3934870" y="467605"/>
                        <a:pt x="3987829" y="469509"/>
                        <a:pt x="4043839" y="444934"/>
                      </a:cubicBezTo>
                      <a:cubicBezTo>
                        <a:pt x="4083845" y="427407"/>
                        <a:pt x="4123280" y="423407"/>
                        <a:pt x="4165383" y="441124"/>
                      </a:cubicBezTo>
                      <a:cubicBezTo>
                        <a:pt x="4181576" y="447982"/>
                        <a:pt x="4202531" y="443410"/>
                        <a:pt x="4221391" y="444934"/>
                      </a:cubicBezTo>
                      <a:cubicBezTo>
                        <a:pt x="4232060" y="445696"/>
                        <a:pt x="4243872" y="445886"/>
                        <a:pt x="4253014" y="450650"/>
                      </a:cubicBezTo>
                      <a:cubicBezTo>
                        <a:pt x="4277401" y="462843"/>
                        <a:pt x="4300070" y="478463"/>
                        <a:pt x="4324645" y="490466"/>
                      </a:cubicBezTo>
                      <a:cubicBezTo>
                        <a:pt x="4336457" y="496180"/>
                        <a:pt x="4350554" y="499228"/>
                        <a:pt x="4363890" y="499420"/>
                      </a:cubicBezTo>
                      <a:cubicBezTo>
                        <a:pt x="4403325" y="500372"/>
                        <a:pt x="4442761" y="500372"/>
                        <a:pt x="4482004" y="498658"/>
                      </a:cubicBezTo>
                      <a:cubicBezTo>
                        <a:pt x="4546776" y="495990"/>
                        <a:pt x="4612500" y="495418"/>
                        <a:pt x="4659174" y="438648"/>
                      </a:cubicBezTo>
                      <a:cubicBezTo>
                        <a:pt x="4662986" y="434076"/>
                        <a:pt x="4671176" y="431408"/>
                        <a:pt x="4677655" y="430646"/>
                      </a:cubicBezTo>
                      <a:cubicBezTo>
                        <a:pt x="4707564" y="427027"/>
                        <a:pt x="4738235" y="426645"/>
                        <a:pt x="4767764" y="420739"/>
                      </a:cubicBezTo>
                      <a:cubicBezTo>
                        <a:pt x="4791386" y="415977"/>
                        <a:pt x="4811009" y="417501"/>
                        <a:pt x="4828916" y="434266"/>
                      </a:cubicBezTo>
                      <a:cubicBezTo>
                        <a:pt x="4852348" y="456364"/>
                        <a:pt x="4880925" y="469319"/>
                        <a:pt x="4912168" y="462271"/>
                      </a:cubicBezTo>
                      <a:cubicBezTo>
                        <a:pt x="4943409" y="455412"/>
                        <a:pt x="4963984" y="470271"/>
                        <a:pt x="4987037" y="485703"/>
                      </a:cubicBezTo>
                      <a:cubicBezTo>
                        <a:pt x="5003801" y="496942"/>
                        <a:pt x="5022852" y="511040"/>
                        <a:pt x="5041521" y="512182"/>
                      </a:cubicBezTo>
                      <a:cubicBezTo>
                        <a:pt x="5083814" y="514658"/>
                        <a:pt x="5120201" y="553904"/>
                        <a:pt x="5166113" y="531615"/>
                      </a:cubicBezTo>
                      <a:cubicBezTo>
                        <a:pt x="5169161" y="530091"/>
                        <a:pt x="5174685" y="533901"/>
                        <a:pt x="5179067" y="534853"/>
                      </a:cubicBezTo>
                      <a:cubicBezTo>
                        <a:pt x="5214121" y="542093"/>
                        <a:pt x="5247078" y="535043"/>
                        <a:pt x="5272796" y="511230"/>
                      </a:cubicBezTo>
                      <a:cubicBezTo>
                        <a:pt x="5306516" y="480177"/>
                        <a:pt x="5343855" y="477129"/>
                        <a:pt x="5385384" y="487227"/>
                      </a:cubicBezTo>
                      <a:cubicBezTo>
                        <a:pt x="5398721" y="490466"/>
                        <a:pt x="5412057" y="492752"/>
                        <a:pt x="5425582" y="495418"/>
                      </a:cubicBezTo>
                      <a:cubicBezTo>
                        <a:pt x="5443870" y="499228"/>
                        <a:pt x="5462351" y="503230"/>
                        <a:pt x="5480637" y="507040"/>
                      </a:cubicBezTo>
                      <a:cubicBezTo>
                        <a:pt x="5498356" y="510850"/>
                        <a:pt x="5517979" y="517326"/>
                        <a:pt x="5531693" y="500944"/>
                      </a:cubicBezTo>
                      <a:cubicBezTo>
                        <a:pt x="5543506" y="486845"/>
                        <a:pt x="5551888" y="488179"/>
                        <a:pt x="5562746" y="500372"/>
                      </a:cubicBezTo>
                      <a:cubicBezTo>
                        <a:pt x="5600467" y="543045"/>
                        <a:pt x="5646189" y="569716"/>
                        <a:pt x="5704483" y="571620"/>
                      </a:cubicBezTo>
                      <a:cubicBezTo>
                        <a:pt x="5716485" y="572002"/>
                        <a:pt x="5728678" y="574668"/>
                        <a:pt x="5740488" y="577526"/>
                      </a:cubicBezTo>
                      <a:cubicBezTo>
                        <a:pt x="5747728" y="579241"/>
                        <a:pt x="5756493" y="581147"/>
                        <a:pt x="5760873" y="586291"/>
                      </a:cubicBezTo>
                      <a:cubicBezTo>
                        <a:pt x="5794974" y="625534"/>
                        <a:pt x="5837457" y="652777"/>
                        <a:pt x="5883751" y="674686"/>
                      </a:cubicBezTo>
                      <a:cubicBezTo>
                        <a:pt x="5900323" y="682496"/>
                        <a:pt x="5918042" y="690306"/>
                        <a:pt x="5935949" y="692592"/>
                      </a:cubicBezTo>
                      <a:cubicBezTo>
                        <a:pt x="5954617" y="694878"/>
                        <a:pt x="5974240" y="691068"/>
                        <a:pt x="5993291" y="688972"/>
                      </a:cubicBezTo>
                      <a:cubicBezTo>
                        <a:pt x="6004531" y="687830"/>
                        <a:pt x="6017485" y="688020"/>
                        <a:pt x="6026440" y="682496"/>
                      </a:cubicBezTo>
                      <a:cubicBezTo>
                        <a:pt x="6054825" y="665159"/>
                        <a:pt x="6082258" y="646491"/>
                        <a:pt x="6108738" y="626296"/>
                      </a:cubicBezTo>
                      <a:cubicBezTo>
                        <a:pt x="6131409" y="608960"/>
                        <a:pt x="6135981" y="606483"/>
                        <a:pt x="6155602" y="628202"/>
                      </a:cubicBezTo>
                      <a:cubicBezTo>
                        <a:pt x="6175797" y="650491"/>
                        <a:pt x="6200944" y="662111"/>
                        <a:pt x="6228756" y="666873"/>
                      </a:cubicBezTo>
                      <a:cubicBezTo>
                        <a:pt x="6272764" y="674304"/>
                        <a:pt x="6317151" y="680590"/>
                        <a:pt x="6361539" y="684210"/>
                      </a:cubicBezTo>
                      <a:cubicBezTo>
                        <a:pt x="6401736" y="687448"/>
                        <a:pt x="6420977" y="669922"/>
                        <a:pt x="6428979" y="630106"/>
                      </a:cubicBezTo>
                      <a:cubicBezTo>
                        <a:pt x="6433551" y="608007"/>
                        <a:pt x="6439458" y="584003"/>
                        <a:pt x="6463840" y="578098"/>
                      </a:cubicBezTo>
                      <a:cubicBezTo>
                        <a:pt x="6503658" y="568572"/>
                        <a:pt x="6544997" y="564382"/>
                        <a:pt x="6564620" y="517708"/>
                      </a:cubicBezTo>
                      <a:cubicBezTo>
                        <a:pt x="6575478" y="527995"/>
                        <a:pt x="6582146" y="534091"/>
                        <a:pt x="6588625" y="540187"/>
                      </a:cubicBezTo>
                      <a:cubicBezTo>
                        <a:pt x="6606531" y="557142"/>
                        <a:pt x="6643678" y="564382"/>
                        <a:pt x="6662541" y="549714"/>
                      </a:cubicBezTo>
                      <a:cubicBezTo>
                        <a:pt x="6690354" y="528377"/>
                        <a:pt x="6715883" y="532377"/>
                        <a:pt x="6742552" y="548952"/>
                      </a:cubicBezTo>
                      <a:cubicBezTo>
                        <a:pt x="6764841" y="562668"/>
                        <a:pt x="6788417" y="567954"/>
                        <a:pt x="6812063" y="568430"/>
                      </a:cubicBezTo>
                      <a:lnTo>
                        <a:pt x="6858001" y="562267"/>
                      </a:lnTo>
                      <a:lnTo>
                        <a:pt x="6858001" y="734520"/>
                      </a:lnTo>
                      <a:lnTo>
                        <a:pt x="6815516" y="744220"/>
                      </a:lnTo>
                      <a:cubicBezTo>
                        <a:pt x="6793035" y="749744"/>
                        <a:pt x="6771319" y="759651"/>
                        <a:pt x="6748458" y="763271"/>
                      </a:cubicBezTo>
                      <a:cubicBezTo>
                        <a:pt x="6694164" y="771843"/>
                        <a:pt x="6639488" y="777939"/>
                        <a:pt x="6584812" y="784797"/>
                      </a:cubicBezTo>
                      <a:cubicBezTo>
                        <a:pt x="6528424" y="791846"/>
                        <a:pt x="6472225" y="799276"/>
                        <a:pt x="6415833" y="805562"/>
                      </a:cubicBezTo>
                      <a:cubicBezTo>
                        <a:pt x="6384972" y="808802"/>
                        <a:pt x="6353919" y="809372"/>
                        <a:pt x="6323058" y="812420"/>
                      </a:cubicBezTo>
                      <a:cubicBezTo>
                        <a:pt x="6296005" y="815088"/>
                        <a:pt x="6269144" y="820041"/>
                        <a:pt x="6242093" y="823281"/>
                      </a:cubicBezTo>
                      <a:cubicBezTo>
                        <a:pt x="6218660" y="825947"/>
                        <a:pt x="6195037" y="827471"/>
                        <a:pt x="6171605" y="830139"/>
                      </a:cubicBezTo>
                      <a:cubicBezTo>
                        <a:pt x="6134075" y="834519"/>
                        <a:pt x="6096736" y="839473"/>
                        <a:pt x="6059397" y="844045"/>
                      </a:cubicBezTo>
                      <a:cubicBezTo>
                        <a:pt x="6043776" y="845759"/>
                        <a:pt x="6027392" y="850522"/>
                        <a:pt x="6012723" y="847665"/>
                      </a:cubicBezTo>
                      <a:cubicBezTo>
                        <a:pt x="5975764" y="840425"/>
                        <a:pt x="5939377" y="842521"/>
                        <a:pt x="5902610" y="847473"/>
                      </a:cubicBezTo>
                      <a:cubicBezTo>
                        <a:pt x="5890037" y="849190"/>
                        <a:pt x="5876511" y="848808"/>
                        <a:pt x="5864318" y="845569"/>
                      </a:cubicBezTo>
                      <a:cubicBezTo>
                        <a:pt x="5839361" y="839091"/>
                        <a:pt x="5815169" y="829947"/>
                        <a:pt x="5790592" y="821947"/>
                      </a:cubicBezTo>
                      <a:cubicBezTo>
                        <a:pt x="5787924" y="820995"/>
                        <a:pt x="5784686" y="820803"/>
                        <a:pt x="5781830" y="820233"/>
                      </a:cubicBezTo>
                      <a:cubicBezTo>
                        <a:pt x="5765635" y="816992"/>
                        <a:pt x="5749634" y="813754"/>
                        <a:pt x="5733440" y="810896"/>
                      </a:cubicBezTo>
                      <a:cubicBezTo>
                        <a:pt x="5724678" y="809372"/>
                        <a:pt x="5715723" y="809182"/>
                        <a:pt x="5706959" y="807848"/>
                      </a:cubicBezTo>
                      <a:cubicBezTo>
                        <a:pt x="5673050" y="802514"/>
                        <a:pt x="5635711" y="811468"/>
                        <a:pt x="5606372" y="788417"/>
                      </a:cubicBezTo>
                      <a:cubicBezTo>
                        <a:pt x="5587321" y="773557"/>
                        <a:pt x="5568842" y="776987"/>
                        <a:pt x="5548460" y="779273"/>
                      </a:cubicBezTo>
                      <a:cubicBezTo>
                        <a:pt x="5533027" y="780987"/>
                        <a:pt x="5517215" y="780415"/>
                        <a:pt x="5501594" y="780607"/>
                      </a:cubicBezTo>
                      <a:cubicBezTo>
                        <a:pt x="5474161" y="781177"/>
                        <a:pt x="5446728" y="781369"/>
                        <a:pt x="5419295" y="782321"/>
                      </a:cubicBezTo>
                      <a:cubicBezTo>
                        <a:pt x="5410531" y="782701"/>
                        <a:pt x="5401579" y="787465"/>
                        <a:pt x="5393005" y="786703"/>
                      </a:cubicBezTo>
                      <a:cubicBezTo>
                        <a:pt x="5353379" y="783083"/>
                        <a:pt x="5313754" y="777367"/>
                        <a:pt x="5274129" y="774129"/>
                      </a:cubicBezTo>
                      <a:cubicBezTo>
                        <a:pt x="5251650" y="772225"/>
                        <a:pt x="5228597" y="775843"/>
                        <a:pt x="5206308" y="773177"/>
                      </a:cubicBezTo>
                      <a:cubicBezTo>
                        <a:pt x="5180591" y="770129"/>
                        <a:pt x="5155445" y="762319"/>
                        <a:pt x="5129916" y="757554"/>
                      </a:cubicBezTo>
                      <a:cubicBezTo>
                        <a:pt x="5122867" y="756222"/>
                        <a:pt x="5115057" y="757936"/>
                        <a:pt x="5107627" y="758316"/>
                      </a:cubicBezTo>
                      <a:cubicBezTo>
                        <a:pt x="5099245" y="758699"/>
                        <a:pt x="5091052" y="759461"/>
                        <a:pt x="5082670" y="759651"/>
                      </a:cubicBezTo>
                      <a:cubicBezTo>
                        <a:pt x="5057141" y="760033"/>
                        <a:pt x="5031614" y="759461"/>
                        <a:pt x="5006086" y="760795"/>
                      </a:cubicBezTo>
                      <a:cubicBezTo>
                        <a:pt x="4990465" y="761557"/>
                        <a:pt x="4974082" y="769367"/>
                        <a:pt x="4959602" y="766509"/>
                      </a:cubicBezTo>
                      <a:cubicBezTo>
                        <a:pt x="4930075" y="760985"/>
                        <a:pt x="4900546" y="773367"/>
                        <a:pt x="4871019" y="763081"/>
                      </a:cubicBezTo>
                      <a:cubicBezTo>
                        <a:pt x="4861873" y="760033"/>
                        <a:pt x="4849300" y="767653"/>
                        <a:pt x="4838250" y="768033"/>
                      </a:cubicBezTo>
                      <a:cubicBezTo>
                        <a:pt x="4810627" y="768985"/>
                        <a:pt x="4783004" y="768795"/>
                        <a:pt x="4755381" y="768605"/>
                      </a:cubicBezTo>
                      <a:cubicBezTo>
                        <a:pt x="4730614" y="768415"/>
                        <a:pt x="4704895" y="771081"/>
                        <a:pt x="4681083" y="765747"/>
                      </a:cubicBezTo>
                      <a:cubicBezTo>
                        <a:pt x="4656126" y="760033"/>
                        <a:pt x="4633647" y="760795"/>
                        <a:pt x="4609452" y="767271"/>
                      </a:cubicBezTo>
                      <a:cubicBezTo>
                        <a:pt x="4592878" y="771653"/>
                        <a:pt x="4575351" y="772225"/>
                        <a:pt x="4558207" y="773557"/>
                      </a:cubicBezTo>
                      <a:cubicBezTo>
                        <a:pt x="4539728" y="775081"/>
                        <a:pt x="4519343" y="771081"/>
                        <a:pt x="4502579" y="777367"/>
                      </a:cubicBezTo>
                      <a:cubicBezTo>
                        <a:pt x="4452665" y="796038"/>
                        <a:pt x="4401419" y="800038"/>
                        <a:pt x="4349222" y="800038"/>
                      </a:cubicBezTo>
                      <a:cubicBezTo>
                        <a:pt x="4339695" y="800038"/>
                        <a:pt x="4329979" y="797372"/>
                        <a:pt x="4320837" y="794514"/>
                      </a:cubicBezTo>
                      <a:cubicBezTo>
                        <a:pt x="4267493" y="777367"/>
                        <a:pt x="4213961" y="778891"/>
                        <a:pt x="4159667" y="789370"/>
                      </a:cubicBezTo>
                      <a:cubicBezTo>
                        <a:pt x="4148427" y="791656"/>
                        <a:pt x="4135854" y="792038"/>
                        <a:pt x="4124614" y="789752"/>
                      </a:cubicBezTo>
                      <a:cubicBezTo>
                        <a:pt x="4092989" y="783083"/>
                        <a:pt x="4062318" y="772033"/>
                        <a:pt x="4030503" y="767271"/>
                      </a:cubicBezTo>
                      <a:cubicBezTo>
                        <a:pt x="3977925" y="759461"/>
                        <a:pt x="3932394" y="785749"/>
                        <a:pt x="3885338" y="802896"/>
                      </a:cubicBezTo>
                      <a:cubicBezTo>
                        <a:pt x="3840569" y="819089"/>
                        <a:pt x="3802467" y="855666"/>
                        <a:pt x="3749506" y="847473"/>
                      </a:cubicBezTo>
                      <a:cubicBezTo>
                        <a:pt x="3744173" y="846711"/>
                        <a:pt x="3738267" y="851856"/>
                        <a:pt x="3732361" y="853190"/>
                      </a:cubicBezTo>
                      <a:cubicBezTo>
                        <a:pt x="3716168" y="856810"/>
                        <a:pt x="3699976" y="861190"/>
                        <a:pt x="3683591" y="862906"/>
                      </a:cubicBezTo>
                      <a:cubicBezTo>
                        <a:pt x="3663589" y="865192"/>
                        <a:pt x="3643204" y="864430"/>
                        <a:pt x="3623201" y="866334"/>
                      </a:cubicBezTo>
                      <a:cubicBezTo>
                        <a:pt x="3597482" y="868620"/>
                        <a:pt x="3572146" y="874716"/>
                        <a:pt x="3546617" y="874716"/>
                      </a:cubicBezTo>
                      <a:cubicBezTo>
                        <a:pt x="3526042" y="874716"/>
                        <a:pt x="3505657" y="867668"/>
                        <a:pt x="3485275" y="864238"/>
                      </a:cubicBezTo>
                      <a:cubicBezTo>
                        <a:pt x="3456508" y="859476"/>
                        <a:pt x="3424883" y="860810"/>
                        <a:pt x="3399546" y="848618"/>
                      </a:cubicBezTo>
                      <a:cubicBezTo>
                        <a:pt x="3372495" y="835663"/>
                        <a:pt x="3346776" y="829757"/>
                        <a:pt x="3318771" y="833757"/>
                      </a:cubicBezTo>
                      <a:cubicBezTo>
                        <a:pt x="3309437" y="835091"/>
                        <a:pt x="3297434" y="843093"/>
                        <a:pt x="3293244" y="851284"/>
                      </a:cubicBezTo>
                      <a:cubicBezTo>
                        <a:pt x="3283908" y="869572"/>
                        <a:pt x="3271145" y="872812"/>
                        <a:pt x="3253809" y="866524"/>
                      </a:cubicBezTo>
                      <a:cubicBezTo>
                        <a:pt x="3238758" y="861190"/>
                        <a:pt x="3220280" y="858524"/>
                        <a:pt x="3209993" y="848235"/>
                      </a:cubicBezTo>
                      <a:cubicBezTo>
                        <a:pt x="3180844" y="819089"/>
                        <a:pt x="3143695" y="818136"/>
                        <a:pt x="3107500" y="810326"/>
                      </a:cubicBezTo>
                      <a:cubicBezTo>
                        <a:pt x="3085403" y="805562"/>
                        <a:pt x="3064827" y="805372"/>
                        <a:pt x="3042728" y="808610"/>
                      </a:cubicBezTo>
                      <a:cubicBezTo>
                        <a:pt x="2994722" y="815850"/>
                        <a:pt x="2948047" y="805562"/>
                        <a:pt x="2901943" y="792418"/>
                      </a:cubicBezTo>
                      <a:cubicBezTo>
                        <a:pt x="2871462" y="783655"/>
                        <a:pt x="2840219" y="778321"/>
                        <a:pt x="2809930" y="769367"/>
                      </a:cubicBezTo>
                      <a:cubicBezTo>
                        <a:pt x="2787259" y="762509"/>
                        <a:pt x="2764590" y="754316"/>
                        <a:pt x="2743826" y="743268"/>
                      </a:cubicBezTo>
                      <a:cubicBezTo>
                        <a:pt x="2713723" y="727073"/>
                        <a:pt x="2687436" y="702689"/>
                        <a:pt x="2649143" y="709167"/>
                      </a:cubicBezTo>
                      <a:cubicBezTo>
                        <a:pt x="2615421" y="714881"/>
                        <a:pt x="2584942" y="702881"/>
                        <a:pt x="2554079" y="691450"/>
                      </a:cubicBezTo>
                      <a:cubicBezTo>
                        <a:pt x="2531409" y="683068"/>
                        <a:pt x="2508742" y="674494"/>
                        <a:pt x="2485307" y="669160"/>
                      </a:cubicBezTo>
                      <a:cubicBezTo>
                        <a:pt x="2457492" y="662873"/>
                        <a:pt x="2426059" y="665541"/>
                        <a:pt x="2401292" y="653919"/>
                      </a:cubicBezTo>
                      <a:cubicBezTo>
                        <a:pt x="2375383" y="641727"/>
                        <a:pt x="2353859" y="649919"/>
                        <a:pt x="2330806" y="653349"/>
                      </a:cubicBezTo>
                      <a:cubicBezTo>
                        <a:pt x="2294039" y="658683"/>
                        <a:pt x="2257459" y="668590"/>
                        <a:pt x="2220312" y="656015"/>
                      </a:cubicBezTo>
                      <a:cubicBezTo>
                        <a:pt x="2175163" y="640775"/>
                        <a:pt x="2130393" y="624392"/>
                        <a:pt x="2085054" y="609914"/>
                      </a:cubicBezTo>
                      <a:cubicBezTo>
                        <a:pt x="2067525" y="604387"/>
                        <a:pt x="2048668" y="602101"/>
                        <a:pt x="2030378" y="599625"/>
                      </a:cubicBezTo>
                      <a:cubicBezTo>
                        <a:pt x="2013043" y="597529"/>
                        <a:pt x="1992279" y="602863"/>
                        <a:pt x="1978940" y="594863"/>
                      </a:cubicBezTo>
                      <a:cubicBezTo>
                        <a:pt x="1944649" y="574288"/>
                        <a:pt x="1909408" y="564192"/>
                        <a:pt x="1869780" y="564192"/>
                      </a:cubicBezTo>
                      <a:cubicBezTo>
                        <a:pt x="1854920" y="564192"/>
                        <a:pt x="1840441" y="555618"/>
                        <a:pt x="1825393" y="554094"/>
                      </a:cubicBezTo>
                      <a:cubicBezTo>
                        <a:pt x="1804816" y="552190"/>
                        <a:pt x="1781194" y="547045"/>
                        <a:pt x="1763287" y="554286"/>
                      </a:cubicBezTo>
                      <a:cubicBezTo>
                        <a:pt x="1721185" y="571430"/>
                        <a:pt x="1687086" y="557142"/>
                        <a:pt x="1650317" y="540187"/>
                      </a:cubicBezTo>
                      <a:cubicBezTo>
                        <a:pt x="1614120" y="523423"/>
                        <a:pt x="1576019" y="510088"/>
                        <a:pt x="1537537" y="499038"/>
                      </a:cubicBezTo>
                      <a:cubicBezTo>
                        <a:pt x="1523059" y="495038"/>
                        <a:pt x="1505724" y="501706"/>
                        <a:pt x="1489720" y="503038"/>
                      </a:cubicBezTo>
                      <a:cubicBezTo>
                        <a:pt x="1484004" y="503420"/>
                        <a:pt x="1477717" y="503992"/>
                        <a:pt x="1472575" y="502086"/>
                      </a:cubicBezTo>
                      <a:cubicBezTo>
                        <a:pt x="1422854" y="483797"/>
                        <a:pt x="1372368" y="469891"/>
                        <a:pt x="1318456" y="479415"/>
                      </a:cubicBezTo>
                      <a:cubicBezTo>
                        <a:pt x="1313504" y="480369"/>
                        <a:pt x="1307978" y="478273"/>
                        <a:pt x="1303024" y="476939"/>
                      </a:cubicBezTo>
                      <a:cubicBezTo>
                        <a:pt x="1278829" y="470081"/>
                        <a:pt x="1255206" y="459223"/>
                        <a:pt x="1230633" y="456746"/>
                      </a:cubicBezTo>
                      <a:cubicBezTo>
                        <a:pt x="1170051" y="450650"/>
                        <a:pt x="1109091" y="448172"/>
                        <a:pt x="1048125" y="444172"/>
                      </a:cubicBezTo>
                      <a:cubicBezTo>
                        <a:pt x="1044315" y="443982"/>
                        <a:pt x="1040315" y="443982"/>
                        <a:pt x="1036887" y="442648"/>
                      </a:cubicBezTo>
                      <a:cubicBezTo>
                        <a:pt x="1014406" y="434456"/>
                        <a:pt x="994785" y="437124"/>
                        <a:pt x="975733" y="452744"/>
                      </a:cubicBezTo>
                      <a:cubicBezTo>
                        <a:pt x="967350" y="459603"/>
                        <a:pt x="955920" y="463223"/>
                        <a:pt x="945444" y="467033"/>
                      </a:cubicBezTo>
                      <a:cubicBezTo>
                        <a:pt x="930011" y="472749"/>
                        <a:pt x="914200" y="478273"/>
                        <a:pt x="898198" y="481893"/>
                      </a:cubicBezTo>
                      <a:cubicBezTo>
                        <a:pt x="882384" y="485321"/>
                        <a:pt x="865430" y="490084"/>
                        <a:pt x="850189" y="487417"/>
                      </a:cubicBezTo>
                      <a:cubicBezTo>
                        <a:pt x="822756" y="482655"/>
                        <a:pt x="796655" y="471987"/>
                        <a:pt x="769605" y="464937"/>
                      </a:cubicBezTo>
                      <a:cubicBezTo>
                        <a:pt x="760270" y="462461"/>
                        <a:pt x="749982" y="462843"/>
                        <a:pt x="740268" y="462651"/>
                      </a:cubicBezTo>
                      <a:cubicBezTo>
                        <a:pt x="717977" y="462081"/>
                        <a:pt x="695116" y="467605"/>
                        <a:pt x="674923" y="451792"/>
                      </a:cubicBezTo>
                      <a:cubicBezTo>
                        <a:pt x="656255" y="436934"/>
                        <a:pt x="637392" y="441314"/>
                        <a:pt x="617772" y="452554"/>
                      </a:cubicBezTo>
                      <a:cubicBezTo>
                        <a:pt x="603673" y="460557"/>
                        <a:pt x="587672" y="466843"/>
                        <a:pt x="571860" y="469891"/>
                      </a:cubicBezTo>
                      <a:cubicBezTo>
                        <a:pt x="550141" y="474081"/>
                        <a:pt x="528615" y="475797"/>
                        <a:pt x="505182" y="473319"/>
                      </a:cubicBezTo>
                      <a:cubicBezTo>
                        <a:pt x="488607" y="471605"/>
                        <a:pt x="475081" y="470843"/>
                        <a:pt x="462126" y="460747"/>
                      </a:cubicBezTo>
                      <a:cubicBezTo>
                        <a:pt x="460032" y="459223"/>
                        <a:pt x="456222" y="458841"/>
                        <a:pt x="453364" y="459033"/>
                      </a:cubicBezTo>
                      <a:cubicBezTo>
                        <a:pt x="415835" y="462271"/>
                        <a:pt x="378686" y="460557"/>
                        <a:pt x="340774" y="458268"/>
                      </a:cubicBezTo>
                      <a:cubicBezTo>
                        <a:pt x="292579" y="455222"/>
                        <a:pt x="241901" y="464175"/>
                        <a:pt x="200182" y="496180"/>
                      </a:cubicBezTo>
                      <a:cubicBezTo>
                        <a:pt x="194085" y="500944"/>
                        <a:pt x="184941" y="503038"/>
                        <a:pt x="176939" y="504182"/>
                      </a:cubicBezTo>
                      <a:cubicBezTo>
                        <a:pt x="139219" y="509134"/>
                        <a:pt x="101308" y="512564"/>
                        <a:pt x="63587" y="518088"/>
                      </a:cubicBezTo>
                      <a:cubicBezTo>
                        <a:pt x="43012" y="521137"/>
                        <a:pt x="21486" y="523805"/>
                        <a:pt x="2817" y="532187"/>
                      </a:cubicBezTo>
                      <a:lnTo>
                        <a:pt x="0" y="533314"/>
                      </a:lnTo>
                      <a:close/>
                    </a:path>
                  </a:pathLst>
                </a:custGeom>
                <a:grpFill/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6" name="Freeform: Shape 15">
                  <a:extLst>
                    <a:ext uri="{FF2B5EF4-FFF2-40B4-BE49-F238E27FC236}">
                      <a16:creationId xmlns:a16="http://schemas.microsoft.com/office/drawing/2014/main" id="{FF05821A-8598-44E4-A18C-538D5331E455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/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>
                <a:xfrm rot="16200000" flipH="1">
                  <a:off x="715166" y="2991642"/>
                  <a:ext cx="6858001" cy="874716"/>
                </a:xfrm>
                <a:custGeom>
                  <a:avLst/>
                  <a:gdLst>
                    <a:gd name="connsiteX0" fmla="*/ 0 w 6858001"/>
                    <a:gd name="connsiteY0" fmla="*/ 533314 h 874716"/>
                    <a:gd name="connsiteX1" fmla="*/ 0 w 6858001"/>
                    <a:gd name="connsiteY1" fmla="*/ 69206 h 874716"/>
                    <a:gd name="connsiteX2" fmla="*/ 21486 w 6858001"/>
                    <a:gd name="connsiteY2" fmla="*/ 71924 h 874716"/>
                    <a:gd name="connsiteX3" fmla="*/ 228948 w 6858001"/>
                    <a:gd name="connsiteY3" fmla="*/ 88116 h 874716"/>
                    <a:gd name="connsiteX4" fmla="*/ 313533 w 6858001"/>
                    <a:gd name="connsiteY4" fmla="*/ 62779 h 874716"/>
                    <a:gd name="connsiteX5" fmla="*/ 338870 w 6858001"/>
                    <a:gd name="connsiteY5" fmla="*/ 62207 h 874716"/>
                    <a:gd name="connsiteX6" fmla="*/ 395640 w 6858001"/>
                    <a:gd name="connsiteY6" fmla="*/ 72114 h 874716"/>
                    <a:gd name="connsiteX7" fmla="*/ 512802 w 6858001"/>
                    <a:gd name="connsiteY7" fmla="*/ 65446 h 874716"/>
                    <a:gd name="connsiteX8" fmla="*/ 556047 w 6858001"/>
                    <a:gd name="connsiteY8" fmla="*/ 55349 h 874716"/>
                    <a:gd name="connsiteX9" fmla="*/ 580050 w 6858001"/>
                    <a:gd name="connsiteY9" fmla="*/ 48871 h 874716"/>
                    <a:gd name="connsiteX10" fmla="*/ 703308 w 6858001"/>
                    <a:gd name="connsiteY10" fmla="*/ 30964 h 874716"/>
                    <a:gd name="connsiteX11" fmla="*/ 758174 w 6858001"/>
                    <a:gd name="connsiteY11" fmla="*/ 11724 h 874716"/>
                    <a:gd name="connsiteX12" fmla="*/ 773035 w 6858001"/>
                    <a:gd name="connsiteY12" fmla="*/ 8866 h 874716"/>
                    <a:gd name="connsiteX13" fmla="*/ 854379 w 6858001"/>
                    <a:gd name="connsiteY13" fmla="*/ 16866 h 874716"/>
                    <a:gd name="connsiteX14" fmla="*/ 915343 w 6858001"/>
                    <a:gd name="connsiteY14" fmla="*/ 47919 h 874716"/>
                    <a:gd name="connsiteX15" fmla="*/ 927155 w 6858001"/>
                    <a:gd name="connsiteY15" fmla="*/ 58397 h 874716"/>
                    <a:gd name="connsiteX16" fmla="*/ 1097087 w 6858001"/>
                    <a:gd name="connsiteY16" fmla="*/ 54777 h 874716"/>
                    <a:gd name="connsiteX17" fmla="*/ 1123185 w 6858001"/>
                    <a:gd name="connsiteY17" fmla="*/ 50395 h 874716"/>
                    <a:gd name="connsiteX18" fmla="*/ 1249302 w 6858001"/>
                    <a:gd name="connsiteY18" fmla="*/ 68684 h 874716"/>
                    <a:gd name="connsiteX19" fmla="*/ 1286069 w 6858001"/>
                    <a:gd name="connsiteY19" fmla="*/ 72304 h 874716"/>
                    <a:gd name="connsiteX20" fmla="*/ 1417899 w 6858001"/>
                    <a:gd name="connsiteY20" fmla="*/ 88688 h 874716"/>
                    <a:gd name="connsiteX21" fmla="*/ 1436568 w 6858001"/>
                    <a:gd name="connsiteY21" fmla="*/ 73448 h 874716"/>
                    <a:gd name="connsiteX22" fmla="*/ 1490292 w 6858001"/>
                    <a:gd name="connsiteY22" fmla="*/ 35154 h 874716"/>
                    <a:gd name="connsiteX23" fmla="*/ 1596213 w 6858001"/>
                    <a:gd name="connsiteY23" fmla="*/ 1245 h 874716"/>
                    <a:gd name="connsiteX24" fmla="*/ 1624980 w 6858001"/>
                    <a:gd name="connsiteY24" fmla="*/ 3150 h 874716"/>
                    <a:gd name="connsiteX25" fmla="*/ 1697753 w 6858001"/>
                    <a:gd name="connsiteY25" fmla="*/ 59731 h 874716"/>
                    <a:gd name="connsiteX26" fmla="*/ 1733188 w 6858001"/>
                    <a:gd name="connsiteY26" fmla="*/ 82400 h 874716"/>
                    <a:gd name="connsiteX27" fmla="*/ 1833775 w 6858001"/>
                    <a:gd name="connsiteY27" fmla="*/ 124121 h 874716"/>
                    <a:gd name="connsiteX28" fmla="*/ 1842158 w 6858001"/>
                    <a:gd name="connsiteY28" fmla="*/ 131742 h 874716"/>
                    <a:gd name="connsiteX29" fmla="*/ 1916454 w 6858001"/>
                    <a:gd name="connsiteY29" fmla="*/ 222233 h 874716"/>
                    <a:gd name="connsiteX30" fmla="*/ 1933219 w 6858001"/>
                    <a:gd name="connsiteY30" fmla="*/ 237663 h 874716"/>
                    <a:gd name="connsiteX31" fmla="*/ 1953413 w 6858001"/>
                    <a:gd name="connsiteY31" fmla="*/ 261668 h 874716"/>
                    <a:gd name="connsiteX32" fmla="*/ 2016469 w 6858001"/>
                    <a:gd name="connsiteY32" fmla="*/ 308151 h 874716"/>
                    <a:gd name="connsiteX33" fmla="*/ 2094578 w 6858001"/>
                    <a:gd name="connsiteY33" fmla="*/ 323010 h 874716"/>
                    <a:gd name="connsiteX34" fmla="*/ 2188879 w 6858001"/>
                    <a:gd name="connsiteY34" fmla="*/ 345681 h 874716"/>
                    <a:gd name="connsiteX35" fmla="*/ 2228314 w 6858001"/>
                    <a:gd name="connsiteY35" fmla="*/ 360921 h 874716"/>
                    <a:gd name="connsiteX36" fmla="*/ 2334044 w 6858001"/>
                    <a:gd name="connsiteY36" fmla="*/ 389878 h 874716"/>
                    <a:gd name="connsiteX37" fmla="*/ 2409485 w 6858001"/>
                    <a:gd name="connsiteY37" fmla="*/ 414263 h 874716"/>
                    <a:gd name="connsiteX38" fmla="*/ 2518264 w 6858001"/>
                    <a:gd name="connsiteY38" fmla="*/ 428552 h 874716"/>
                    <a:gd name="connsiteX39" fmla="*/ 2571034 w 6858001"/>
                    <a:gd name="connsiteY39" fmla="*/ 429122 h 874716"/>
                    <a:gd name="connsiteX40" fmla="*/ 2668001 w 6858001"/>
                    <a:gd name="connsiteY40" fmla="*/ 502276 h 874716"/>
                    <a:gd name="connsiteX41" fmla="*/ 2745348 w 6858001"/>
                    <a:gd name="connsiteY41" fmla="*/ 550666 h 874716"/>
                    <a:gd name="connsiteX42" fmla="*/ 2826694 w 6858001"/>
                    <a:gd name="connsiteY42" fmla="*/ 527233 h 874716"/>
                    <a:gd name="connsiteX43" fmla="*/ 2848793 w 6858001"/>
                    <a:gd name="connsiteY43" fmla="*/ 505134 h 874716"/>
                    <a:gd name="connsiteX44" fmla="*/ 2982148 w 6858001"/>
                    <a:gd name="connsiteY44" fmla="*/ 484179 h 874716"/>
                    <a:gd name="connsiteX45" fmla="*/ 3172654 w 6858001"/>
                    <a:gd name="connsiteY45" fmla="*/ 483417 h 874716"/>
                    <a:gd name="connsiteX46" fmla="*/ 3489467 w 6858001"/>
                    <a:gd name="connsiteY46" fmla="*/ 435790 h 874716"/>
                    <a:gd name="connsiteX47" fmla="*/ 3544713 w 6858001"/>
                    <a:gd name="connsiteY47" fmla="*/ 413691 h 874716"/>
                    <a:gd name="connsiteX48" fmla="*/ 3606817 w 6858001"/>
                    <a:gd name="connsiteY48" fmla="*/ 408167 h 874716"/>
                    <a:gd name="connsiteX49" fmla="*/ 3630632 w 6858001"/>
                    <a:gd name="connsiteY49" fmla="*/ 421693 h 874716"/>
                    <a:gd name="connsiteX50" fmla="*/ 3734837 w 6858001"/>
                    <a:gd name="connsiteY50" fmla="*/ 441886 h 874716"/>
                    <a:gd name="connsiteX51" fmla="*/ 3754652 w 6858001"/>
                    <a:gd name="connsiteY51" fmla="*/ 442268 h 874716"/>
                    <a:gd name="connsiteX52" fmla="*/ 3822472 w 6858001"/>
                    <a:gd name="connsiteY52" fmla="*/ 433694 h 874716"/>
                    <a:gd name="connsiteX53" fmla="*/ 3885338 w 6858001"/>
                    <a:gd name="connsiteY53" fmla="*/ 428742 h 874716"/>
                    <a:gd name="connsiteX54" fmla="*/ 4043839 w 6858001"/>
                    <a:gd name="connsiteY54" fmla="*/ 444934 h 874716"/>
                    <a:gd name="connsiteX55" fmla="*/ 4165383 w 6858001"/>
                    <a:gd name="connsiteY55" fmla="*/ 441124 h 874716"/>
                    <a:gd name="connsiteX56" fmla="*/ 4221391 w 6858001"/>
                    <a:gd name="connsiteY56" fmla="*/ 444934 h 874716"/>
                    <a:gd name="connsiteX57" fmla="*/ 4253014 w 6858001"/>
                    <a:gd name="connsiteY57" fmla="*/ 450650 h 874716"/>
                    <a:gd name="connsiteX58" fmla="*/ 4324645 w 6858001"/>
                    <a:gd name="connsiteY58" fmla="*/ 490466 h 874716"/>
                    <a:gd name="connsiteX59" fmla="*/ 4363890 w 6858001"/>
                    <a:gd name="connsiteY59" fmla="*/ 499420 h 874716"/>
                    <a:gd name="connsiteX60" fmla="*/ 4482004 w 6858001"/>
                    <a:gd name="connsiteY60" fmla="*/ 498658 h 874716"/>
                    <a:gd name="connsiteX61" fmla="*/ 4659174 w 6858001"/>
                    <a:gd name="connsiteY61" fmla="*/ 438648 h 874716"/>
                    <a:gd name="connsiteX62" fmla="*/ 4677655 w 6858001"/>
                    <a:gd name="connsiteY62" fmla="*/ 430646 h 874716"/>
                    <a:gd name="connsiteX63" fmla="*/ 4767764 w 6858001"/>
                    <a:gd name="connsiteY63" fmla="*/ 420739 h 874716"/>
                    <a:gd name="connsiteX64" fmla="*/ 4828916 w 6858001"/>
                    <a:gd name="connsiteY64" fmla="*/ 434266 h 874716"/>
                    <a:gd name="connsiteX65" fmla="*/ 4912168 w 6858001"/>
                    <a:gd name="connsiteY65" fmla="*/ 462271 h 874716"/>
                    <a:gd name="connsiteX66" fmla="*/ 4987037 w 6858001"/>
                    <a:gd name="connsiteY66" fmla="*/ 485703 h 874716"/>
                    <a:gd name="connsiteX67" fmla="*/ 5041521 w 6858001"/>
                    <a:gd name="connsiteY67" fmla="*/ 512182 h 874716"/>
                    <a:gd name="connsiteX68" fmla="*/ 5166113 w 6858001"/>
                    <a:gd name="connsiteY68" fmla="*/ 531615 h 874716"/>
                    <a:gd name="connsiteX69" fmla="*/ 5179067 w 6858001"/>
                    <a:gd name="connsiteY69" fmla="*/ 534853 h 874716"/>
                    <a:gd name="connsiteX70" fmla="*/ 5272796 w 6858001"/>
                    <a:gd name="connsiteY70" fmla="*/ 511230 h 874716"/>
                    <a:gd name="connsiteX71" fmla="*/ 5385384 w 6858001"/>
                    <a:gd name="connsiteY71" fmla="*/ 487227 h 874716"/>
                    <a:gd name="connsiteX72" fmla="*/ 5425582 w 6858001"/>
                    <a:gd name="connsiteY72" fmla="*/ 495418 h 874716"/>
                    <a:gd name="connsiteX73" fmla="*/ 5480637 w 6858001"/>
                    <a:gd name="connsiteY73" fmla="*/ 507040 h 874716"/>
                    <a:gd name="connsiteX74" fmla="*/ 5531693 w 6858001"/>
                    <a:gd name="connsiteY74" fmla="*/ 500944 h 874716"/>
                    <a:gd name="connsiteX75" fmla="*/ 5562746 w 6858001"/>
                    <a:gd name="connsiteY75" fmla="*/ 500372 h 874716"/>
                    <a:gd name="connsiteX76" fmla="*/ 5704483 w 6858001"/>
                    <a:gd name="connsiteY76" fmla="*/ 571620 h 874716"/>
                    <a:gd name="connsiteX77" fmla="*/ 5740488 w 6858001"/>
                    <a:gd name="connsiteY77" fmla="*/ 577526 h 874716"/>
                    <a:gd name="connsiteX78" fmla="*/ 5760873 w 6858001"/>
                    <a:gd name="connsiteY78" fmla="*/ 586291 h 874716"/>
                    <a:gd name="connsiteX79" fmla="*/ 5883751 w 6858001"/>
                    <a:gd name="connsiteY79" fmla="*/ 674686 h 874716"/>
                    <a:gd name="connsiteX80" fmla="*/ 5935949 w 6858001"/>
                    <a:gd name="connsiteY80" fmla="*/ 692592 h 874716"/>
                    <a:gd name="connsiteX81" fmla="*/ 5993291 w 6858001"/>
                    <a:gd name="connsiteY81" fmla="*/ 688972 h 874716"/>
                    <a:gd name="connsiteX82" fmla="*/ 6026440 w 6858001"/>
                    <a:gd name="connsiteY82" fmla="*/ 682496 h 874716"/>
                    <a:gd name="connsiteX83" fmla="*/ 6108738 w 6858001"/>
                    <a:gd name="connsiteY83" fmla="*/ 626296 h 874716"/>
                    <a:gd name="connsiteX84" fmla="*/ 6155602 w 6858001"/>
                    <a:gd name="connsiteY84" fmla="*/ 628202 h 874716"/>
                    <a:gd name="connsiteX85" fmla="*/ 6228756 w 6858001"/>
                    <a:gd name="connsiteY85" fmla="*/ 666873 h 874716"/>
                    <a:gd name="connsiteX86" fmla="*/ 6361539 w 6858001"/>
                    <a:gd name="connsiteY86" fmla="*/ 684210 h 874716"/>
                    <a:gd name="connsiteX87" fmla="*/ 6428979 w 6858001"/>
                    <a:gd name="connsiteY87" fmla="*/ 630106 h 874716"/>
                    <a:gd name="connsiteX88" fmla="*/ 6463840 w 6858001"/>
                    <a:gd name="connsiteY88" fmla="*/ 578098 h 874716"/>
                    <a:gd name="connsiteX89" fmla="*/ 6564620 w 6858001"/>
                    <a:gd name="connsiteY89" fmla="*/ 517708 h 874716"/>
                    <a:gd name="connsiteX90" fmla="*/ 6588625 w 6858001"/>
                    <a:gd name="connsiteY90" fmla="*/ 540187 h 874716"/>
                    <a:gd name="connsiteX91" fmla="*/ 6662541 w 6858001"/>
                    <a:gd name="connsiteY91" fmla="*/ 549714 h 874716"/>
                    <a:gd name="connsiteX92" fmla="*/ 6742552 w 6858001"/>
                    <a:gd name="connsiteY92" fmla="*/ 548952 h 874716"/>
                    <a:gd name="connsiteX93" fmla="*/ 6812063 w 6858001"/>
                    <a:gd name="connsiteY93" fmla="*/ 568430 h 874716"/>
                    <a:gd name="connsiteX94" fmla="*/ 6858001 w 6858001"/>
                    <a:gd name="connsiteY94" fmla="*/ 562267 h 874716"/>
                    <a:gd name="connsiteX95" fmla="*/ 6858001 w 6858001"/>
                    <a:gd name="connsiteY95" fmla="*/ 734520 h 874716"/>
                    <a:gd name="connsiteX96" fmla="*/ 6815516 w 6858001"/>
                    <a:gd name="connsiteY96" fmla="*/ 744220 h 874716"/>
                    <a:gd name="connsiteX97" fmla="*/ 6748458 w 6858001"/>
                    <a:gd name="connsiteY97" fmla="*/ 763271 h 874716"/>
                    <a:gd name="connsiteX98" fmla="*/ 6584812 w 6858001"/>
                    <a:gd name="connsiteY98" fmla="*/ 784797 h 874716"/>
                    <a:gd name="connsiteX99" fmla="*/ 6415833 w 6858001"/>
                    <a:gd name="connsiteY99" fmla="*/ 805562 h 874716"/>
                    <a:gd name="connsiteX100" fmla="*/ 6323058 w 6858001"/>
                    <a:gd name="connsiteY100" fmla="*/ 812420 h 874716"/>
                    <a:gd name="connsiteX101" fmla="*/ 6242093 w 6858001"/>
                    <a:gd name="connsiteY101" fmla="*/ 823281 h 874716"/>
                    <a:gd name="connsiteX102" fmla="*/ 6171605 w 6858001"/>
                    <a:gd name="connsiteY102" fmla="*/ 830139 h 874716"/>
                    <a:gd name="connsiteX103" fmla="*/ 6059397 w 6858001"/>
                    <a:gd name="connsiteY103" fmla="*/ 844045 h 874716"/>
                    <a:gd name="connsiteX104" fmla="*/ 6012723 w 6858001"/>
                    <a:gd name="connsiteY104" fmla="*/ 847665 h 874716"/>
                    <a:gd name="connsiteX105" fmla="*/ 5902610 w 6858001"/>
                    <a:gd name="connsiteY105" fmla="*/ 847473 h 874716"/>
                    <a:gd name="connsiteX106" fmla="*/ 5864318 w 6858001"/>
                    <a:gd name="connsiteY106" fmla="*/ 845569 h 874716"/>
                    <a:gd name="connsiteX107" fmla="*/ 5790592 w 6858001"/>
                    <a:gd name="connsiteY107" fmla="*/ 821947 h 874716"/>
                    <a:gd name="connsiteX108" fmla="*/ 5781830 w 6858001"/>
                    <a:gd name="connsiteY108" fmla="*/ 820233 h 874716"/>
                    <a:gd name="connsiteX109" fmla="*/ 5733440 w 6858001"/>
                    <a:gd name="connsiteY109" fmla="*/ 810896 h 874716"/>
                    <a:gd name="connsiteX110" fmla="*/ 5706959 w 6858001"/>
                    <a:gd name="connsiteY110" fmla="*/ 807848 h 874716"/>
                    <a:gd name="connsiteX111" fmla="*/ 5606372 w 6858001"/>
                    <a:gd name="connsiteY111" fmla="*/ 788417 h 874716"/>
                    <a:gd name="connsiteX112" fmla="*/ 5548460 w 6858001"/>
                    <a:gd name="connsiteY112" fmla="*/ 779273 h 874716"/>
                    <a:gd name="connsiteX113" fmla="*/ 5501594 w 6858001"/>
                    <a:gd name="connsiteY113" fmla="*/ 780607 h 874716"/>
                    <a:gd name="connsiteX114" fmla="*/ 5419295 w 6858001"/>
                    <a:gd name="connsiteY114" fmla="*/ 782321 h 874716"/>
                    <a:gd name="connsiteX115" fmla="*/ 5393005 w 6858001"/>
                    <a:gd name="connsiteY115" fmla="*/ 786703 h 874716"/>
                    <a:gd name="connsiteX116" fmla="*/ 5274129 w 6858001"/>
                    <a:gd name="connsiteY116" fmla="*/ 774129 h 874716"/>
                    <a:gd name="connsiteX117" fmla="*/ 5206308 w 6858001"/>
                    <a:gd name="connsiteY117" fmla="*/ 773177 h 874716"/>
                    <a:gd name="connsiteX118" fmla="*/ 5129916 w 6858001"/>
                    <a:gd name="connsiteY118" fmla="*/ 757554 h 874716"/>
                    <a:gd name="connsiteX119" fmla="*/ 5107627 w 6858001"/>
                    <a:gd name="connsiteY119" fmla="*/ 758316 h 874716"/>
                    <a:gd name="connsiteX120" fmla="*/ 5082670 w 6858001"/>
                    <a:gd name="connsiteY120" fmla="*/ 759651 h 874716"/>
                    <a:gd name="connsiteX121" fmla="*/ 5006086 w 6858001"/>
                    <a:gd name="connsiteY121" fmla="*/ 760795 h 874716"/>
                    <a:gd name="connsiteX122" fmla="*/ 4959602 w 6858001"/>
                    <a:gd name="connsiteY122" fmla="*/ 766509 h 874716"/>
                    <a:gd name="connsiteX123" fmla="*/ 4871019 w 6858001"/>
                    <a:gd name="connsiteY123" fmla="*/ 763081 h 874716"/>
                    <a:gd name="connsiteX124" fmla="*/ 4838250 w 6858001"/>
                    <a:gd name="connsiteY124" fmla="*/ 768033 h 874716"/>
                    <a:gd name="connsiteX125" fmla="*/ 4755381 w 6858001"/>
                    <a:gd name="connsiteY125" fmla="*/ 768605 h 874716"/>
                    <a:gd name="connsiteX126" fmla="*/ 4681083 w 6858001"/>
                    <a:gd name="connsiteY126" fmla="*/ 765747 h 874716"/>
                    <a:gd name="connsiteX127" fmla="*/ 4609452 w 6858001"/>
                    <a:gd name="connsiteY127" fmla="*/ 767271 h 874716"/>
                    <a:gd name="connsiteX128" fmla="*/ 4558207 w 6858001"/>
                    <a:gd name="connsiteY128" fmla="*/ 773557 h 874716"/>
                    <a:gd name="connsiteX129" fmla="*/ 4502579 w 6858001"/>
                    <a:gd name="connsiteY129" fmla="*/ 777367 h 874716"/>
                    <a:gd name="connsiteX130" fmla="*/ 4349222 w 6858001"/>
                    <a:gd name="connsiteY130" fmla="*/ 800038 h 874716"/>
                    <a:gd name="connsiteX131" fmla="*/ 4320837 w 6858001"/>
                    <a:gd name="connsiteY131" fmla="*/ 794514 h 874716"/>
                    <a:gd name="connsiteX132" fmla="*/ 4159667 w 6858001"/>
                    <a:gd name="connsiteY132" fmla="*/ 789370 h 874716"/>
                    <a:gd name="connsiteX133" fmla="*/ 4124614 w 6858001"/>
                    <a:gd name="connsiteY133" fmla="*/ 789752 h 874716"/>
                    <a:gd name="connsiteX134" fmla="*/ 4030503 w 6858001"/>
                    <a:gd name="connsiteY134" fmla="*/ 767271 h 874716"/>
                    <a:gd name="connsiteX135" fmla="*/ 3885338 w 6858001"/>
                    <a:gd name="connsiteY135" fmla="*/ 802896 h 874716"/>
                    <a:gd name="connsiteX136" fmla="*/ 3749506 w 6858001"/>
                    <a:gd name="connsiteY136" fmla="*/ 847473 h 874716"/>
                    <a:gd name="connsiteX137" fmla="*/ 3732361 w 6858001"/>
                    <a:gd name="connsiteY137" fmla="*/ 853190 h 874716"/>
                    <a:gd name="connsiteX138" fmla="*/ 3683591 w 6858001"/>
                    <a:gd name="connsiteY138" fmla="*/ 862906 h 874716"/>
                    <a:gd name="connsiteX139" fmla="*/ 3623201 w 6858001"/>
                    <a:gd name="connsiteY139" fmla="*/ 866334 h 874716"/>
                    <a:gd name="connsiteX140" fmla="*/ 3546617 w 6858001"/>
                    <a:gd name="connsiteY140" fmla="*/ 874716 h 874716"/>
                    <a:gd name="connsiteX141" fmla="*/ 3485275 w 6858001"/>
                    <a:gd name="connsiteY141" fmla="*/ 864238 h 874716"/>
                    <a:gd name="connsiteX142" fmla="*/ 3399546 w 6858001"/>
                    <a:gd name="connsiteY142" fmla="*/ 848618 h 874716"/>
                    <a:gd name="connsiteX143" fmla="*/ 3318771 w 6858001"/>
                    <a:gd name="connsiteY143" fmla="*/ 833757 h 874716"/>
                    <a:gd name="connsiteX144" fmla="*/ 3293244 w 6858001"/>
                    <a:gd name="connsiteY144" fmla="*/ 851284 h 874716"/>
                    <a:gd name="connsiteX145" fmla="*/ 3253809 w 6858001"/>
                    <a:gd name="connsiteY145" fmla="*/ 866524 h 874716"/>
                    <a:gd name="connsiteX146" fmla="*/ 3209993 w 6858001"/>
                    <a:gd name="connsiteY146" fmla="*/ 848235 h 874716"/>
                    <a:gd name="connsiteX147" fmla="*/ 3107500 w 6858001"/>
                    <a:gd name="connsiteY147" fmla="*/ 810326 h 874716"/>
                    <a:gd name="connsiteX148" fmla="*/ 3042728 w 6858001"/>
                    <a:gd name="connsiteY148" fmla="*/ 808610 h 874716"/>
                    <a:gd name="connsiteX149" fmla="*/ 2901943 w 6858001"/>
                    <a:gd name="connsiteY149" fmla="*/ 792418 h 874716"/>
                    <a:gd name="connsiteX150" fmla="*/ 2809930 w 6858001"/>
                    <a:gd name="connsiteY150" fmla="*/ 769367 h 874716"/>
                    <a:gd name="connsiteX151" fmla="*/ 2743826 w 6858001"/>
                    <a:gd name="connsiteY151" fmla="*/ 743268 h 874716"/>
                    <a:gd name="connsiteX152" fmla="*/ 2649143 w 6858001"/>
                    <a:gd name="connsiteY152" fmla="*/ 709167 h 874716"/>
                    <a:gd name="connsiteX153" fmla="*/ 2554079 w 6858001"/>
                    <a:gd name="connsiteY153" fmla="*/ 691450 h 874716"/>
                    <a:gd name="connsiteX154" fmla="*/ 2485307 w 6858001"/>
                    <a:gd name="connsiteY154" fmla="*/ 669160 h 874716"/>
                    <a:gd name="connsiteX155" fmla="*/ 2401292 w 6858001"/>
                    <a:gd name="connsiteY155" fmla="*/ 653919 h 874716"/>
                    <a:gd name="connsiteX156" fmla="*/ 2330806 w 6858001"/>
                    <a:gd name="connsiteY156" fmla="*/ 653349 h 874716"/>
                    <a:gd name="connsiteX157" fmla="*/ 2220312 w 6858001"/>
                    <a:gd name="connsiteY157" fmla="*/ 656015 h 874716"/>
                    <a:gd name="connsiteX158" fmla="*/ 2085054 w 6858001"/>
                    <a:gd name="connsiteY158" fmla="*/ 609914 h 874716"/>
                    <a:gd name="connsiteX159" fmla="*/ 2030378 w 6858001"/>
                    <a:gd name="connsiteY159" fmla="*/ 599625 h 874716"/>
                    <a:gd name="connsiteX160" fmla="*/ 1978940 w 6858001"/>
                    <a:gd name="connsiteY160" fmla="*/ 594863 h 874716"/>
                    <a:gd name="connsiteX161" fmla="*/ 1869780 w 6858001"/>
                    <a:gd name="connsiteY161" fmla="*/ 564192 h 874716"/>
                    <a:gd name="connsiteX162" fmla="*/ 1825393 w 6858001"/>
                    <a:gd name="connsiteY162" fmla="*/ 554094 h 874716"/>
                    <a:gd name="connsiteX163" fmla="*/ 1763287 w 6858001"/>
                    <a:gd name="connsiteY163" fmla="*/ 554286 h 874716"/>
                    <a:gd name="connsiteX164" fmla="*/ 1650317 w 6858001"/>
                    <a:gd name="connsiteY164" fmla="*/ 540187 h 874716"/>
                    <a:gd name="connsiteX165" fmla="*/ 1537537 w 6858001"/>
                    <a:gd name="connsiteY165" fmla="*/ 499038 h 874716"/>
                    <a:gd name="connsiteX166" fmla="*/ 1489720 w 6858001"/>
                    <a:gd name="connsiteY166" fmla="*/ 503038 h 874716"/>
                    <a:gd name="connsiteX167" fmla="*/ 1472575 w 6858001"/>
                    <a:gd name="connsiteY167" fmla="*/ 502086 h 874716"/>
                    <a:gd name="connsiteX168" fmla="*/ 1318456 w 6858001"/>
                    <a:gd name="connsiteY168" fmla="*/ 479415 h 874716"/>
                    <a:gd name="connsiteX169" fmla="*/ 1303024 w 6858001"/>
                    <a:gd name="connsiteY169" fmla="*/ 476939 h 874716"/>
                    <a:gd name="connsiteX170" fmla="*/ 1230633 w 6858001"/>
                    <a:gd name="connsiteY170" fmla="*/ 456746 h 874716"/>
                    <a:gd name="connsiteX171" fmla="*/ 1048125 w 6858001"/>
                    <a:gd name="connsiteY171" fmla="*/ 444172 h 874716"/>
                    <a:gd name="connsiteX172" fmla="*/ 1036887 w 6858001"/>
                    <a:gd name="connsiteY172" fmla="*/ 442648 h 874716"/>
                    <a:gd name="connsiteX173" fmla="*/ 975733 w 6858001"/>
                    <a:gd name="connsiteY173" fmla="*/ 452744 h 874716"/>
                    <a:gd name="connsiteX174" fmla="*/ 945444 w 6858001"/>
                    <a:gd name="connsiteY174" fmla="*/ 467033 h 874716"/>
                    <a:gd name="connsiteX175" fmla="*/ 898198 w 6858001"/>
                    <a:gd name="connsiteY175" fmla="*/ 481893 h 874716"/>
                    <a:gd name="connsiteX176" fmla="*/ 850189 w 6858001"/>
                    <a:gd name="connsiteY176" fmla="*/ 487417 h 874716"/>
                    <a:gd name="connsiteX177" fmla="*/ 769605 w 6858001"/>
                    <a:gd name="connsiteY177" fmla="*/ 464937 h 874716"/>
                    <a:gd name="connsiteX178" fmla="*/ 740268 w 6858001"/>
                    <a:gd name="connsiteY178" fmla="*/ 462651 h 874716"/>
                    <a:gd name="connsiteX179" fmla="*/ 674923 w 6858001"/>
                    <a:gd name="connsiteY179" fmla="*/ 451792 h 874716"/>
                    <a:gd name="connsiteX180" fmla="*/ 617772 w 6858001"/>
                    <a:gd name="connsiteY180" fmla="*/ 452554 h 874716"/>
                    <a:gd name="connsiteX181" fmla="*/ 571860 w 6858001"/>
                    <a:gd name="connsiteY181" fmla="*/ 469891 h 874716"/>
                    <a:gd name="connsiteX182" fmla="*/ 505182 w 6858001"/>
                    <a:gd name="connsiteY182" fmla="*/ 473319 h 874716"/>
                    <a:gd name="connsiteX183" fmla="*/ 462126 w 6858001"/>
                    <a:gd name="connsiteY183" fmla="*/ 460747 h 874716"/>
                    <a:gd name="connsiteX184" fmla="*/ 453364 w 6858001"/>
                    <a:gd name="connsiteY184" fmla="*/ 459033 h 874716"/>
                    <a:gd name="connsiteX185" fmla="*/ 340774 w 6858001"/>
                    <a:gd name="connsiteY185" fmla="*/ 458268 h 874716"/>
                    <a:gd name="connsiteX186" fmla="*/ 200182 w 6858001"/>
                    <a:gd name="connsiteY186" fmla="*/ 496180 h 874716"/>
                    <a:gd name="connsiteX187" fmla="*/ 176939 w 6858001"/>
                    <a:gd name="connsiteY187" fmla="*/ 504182 h 874716"/>
                    <a:gd name="connsiteX188" fmla="*/ 63587 w 6858001"/>
                    <a:gd name="connsiteY188" fmla="*/ 518088 h 874716"/>
                    <a:gd name="connsiteX189" fmla="*/ 2817 w 6858001"/>
                    <a:gd name="connsiteY189" fmla="*/ 532187 h 874716"/>
                    <a:gd name="connsiteX190" fmla="*/ 0 w 6858001"/>
                    <a:gd name="connsiteY190" fmla="*/ 533314 h 87471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</a:cxnLst>
                  <a:rect l="l" t="t" r="r" b="b"/>
                  <a:pathLst>
                    <a:path w="6858001" h="874716">
                      <a:moveTo>
                        <a:pt x="0" y="533314"/>
                      </a:moveTo>
                      <a:lnTo>
                        <a:pt x="0" y="69206"/>
                      </a:lnTo>
                      <a:lnTo>
                        <a:pt x="21486" y="71924"/>
                      </a:lnTo>
                      <a:cubicBezTo>
                        <a:pt x="92546" y="60493"/>
                        <a:pt x="159604" y="87354"/>
                        <a:pt x="228948" y="88116"/>
                      </a:cubicBezTo>
                      <a:cubicBezTo>
                        <a:pt x="260382" y="88496"/>
                        <a:pt x="291435" y="94592"/>
                        <a:pt x="313533" y="62779"/>
                      </a:cubicBezTo>
                      <a:cubicBezTo>
                        <a:pt x="316389" y="58587"/>
                        <a:pt x="330298" y="60873"/>
                        <a:pt x="338870" y="62207"/>
                      </a:cubicBezTo>
                      <a:cubicBezTo>
                        <a:pt x="357921" y="65066"/>
                        <a:pt x="376781" y="72304"/>
                        <a:pt x="395640" y="72114"/>
                      </a:cubicBezTo>
                      <a:cubicBezTo>
                        <a:pt x="434695" y="71924"/>
                        <a:pt x="473939" y="68876"/>
                        <a:pt x="512802" y="65446"/>
                      </a:cubicBezTo>
                      <a:cubicBezTo>
                        <a:pt x="527470" y="64112"/>
                        <a:pt x="541569" y="58969"/>
                        <a:pt x="556047" y="55349"/>
                      </a:cubicBezTo>
                      <a:cubicBezTo>
                        <a:pt x="564048" y="53253"/>
                        <a:pt x="572622" y="47729"/>
                        <a:pt x="580050" y="48871"/>
                      </a:cubicBezTo>
                      <a:cubicBezTo>
                        <a:pt x="623106" y="55539"/>
                        <a:pt x="662541" y="39157"/>
                        <a:pt x="703308" y="30964"/>
                      </a:cubicBezTo>
                      <a:cubicBezTo>
                        <a:pt x="722169" y="27154"/>
                        <a:pt x="739886" y="18010"/>
                        <a:pt x="758174" y="11724"/>
                      </a:cubicBezTo>
                      <a:cubicBezTo>
                        <a:pt x="762936" y="10008"/>
                        <a:pt x="768271" y="8484"/>
                        <a:pt x="773035" y="8866"/>
                      </a:cubicBezTo>
                      <a:cubicBezTo>
                        <a:pt x="800276" y="11152"/>
                        <a:pt x="827329" y="14390"/>
                        <a:pt x="854379" y="16866"/>
                      </a:cubicBezTo>
                      <a:cubicBezTo>
                        <a:pt x="878956" y="19152"/>
                        <a:pt x="903722" y="19914"/>
                        <a:pt x="915343" y="47919"/>
                      </a:cubicBezTo>
                      <a:cubicBezTo>
                        <a:pt x="917059" y="52301"/>
                        <a:pt x="922773" y="55539"/>
                        <a:pt x="927155" y="58397"/>
                      </a:cubicBezTo>
                      <a:cubicBezTo>
                        <a:pt x="994785" y="102405"/>
                        <a:pt x="1030980" y="101261"/>
                        <a:pt x="1097087" y="54777"/>
                      </a:cubicBezTo>
                      <a:cubicBezTo>
                        <a:pt x="1103945" y="50015"/>
                        <a:pt x="1118613" y="46585"/>
                        <a:pt x="1123185" y="50395"/>
                      </a:cubicBezTo>
                      <a:cubicBezTo>
                        <a:pt x="1162049" y="82020"/>
                        <a:pt x="1204532" y="78590"/>
                        <a:pt x="1249302" y="68684"/>
                      </a:cubicBezTo>
                      <a:cubicBezTo>
                        <a:pt x="1260922" y="66018"/>
                        <a:pt x="1277307" y="66018"/>
                        <a:pt x="1286069" y="72304"/>
                      </a:cubicBezTo>
                      <a:cubicBezTo>
                        <a:pt x="1327790" y="101451"/>
                        <a:pt x="1372560" y="97261"/>
                        <a:pt x="1417899" y="88688"/>
                      </a:cubicBezTo>
                      <a:cubicBezTo>
                        <a:pt x="1424948" y="87354"/>
                        <a:pt x="1433522" y="80114"/>
                        <a:pt x="1436568" y="73448"/>
                      </a:cubicBezTo>
                      <a:cubicBezTo>
                        <a:pt x="1447428" y="49825"/>
                        <a:pt x="1467813" y="41823"/>
                        <a:pt x="1490292" y="35154"/>
                      </a:cubicBezTo>
                      <a:cubicBezTo>
                        <a:pt x="1525727" y="24296"/>
                        <a:pt x="1560588" y="11532"/>
                        <a:pt x="1596213" y="1245"/>
                      </a:cubicBezTo>
                      <a:cubicBezTo>
                        <a:pt x="1604978" y="-1231"/>
                        <a:pt x="1615836" y="293"/>
                        <a:pt x="1624980" y="3150"/>
                      </a:cubicBezTo>
                      <a:cubicBezTo>
                        <a:pt x="1656223" y="12866"/>
                        <a:pt x="1676036" y="37251"/>
                        <a:pt x="1697753" y="59731"/>
                      </a:cubicBezTo>
                      <a:cubicBezTo>
                        <a:pt x="1707279" y="69638"/>
                        <a:pt x="1720423" y="76686"/>
                        <a:pt x="1733188" y="82400"/>
                      </a:cubicBezTo>
                      <a:cubicBezTo>
                        <a:pt x="1766335" y="97071"/>
                        <a:pt x="1800246" y="110215"/>
                        <a:pt x="1833775" y="124121"/>
                      </a:cubicBezTo>
                      <a:cubicBezTo>
                        <a:pt x="1837013" y="125455"/>
                        <a:pt x="1839679" y="128884"/>
                        <a:pt x="1842158" y="131742"/>
                      </a:cubicBezTo>
                      <a:cubicBezTo>
                        <a:pt x="1866922" y="161843"/>
                        <a:pt x="1891497" y="192132"/>
                        <a:pt x="1916454" y="222233"/>
                      </a:cubicBezTo>
                      <a:cubicBezTo>
                        <a:pt x="1921216" y="227947"/>
                        <a:pt x="1928076" y="232139"/>
                        <a:pt x="1933219" y="237663"/>
                      </a:cubicBezTo>
                      <a:cubicBezTo>
                        <a:pt x="1940459" y="245283"/>
                        <a:pt x="1949603" y="252524"/>
                        <a:pt x="1953413" y="261668"/>
                      </a:cubicBezTo>
                      <a:cubicBezTo>
                        <a:pt x="1965224" y="290433"/>
                        <a:pt x="1987894" y="302817"/>
                        <a:pt x="2016469" y="308151"/>
                      </a:cubicBezTo>
                      <a:cubicBezTo>
                        <a:pt x="2042570" y="313104"/>
                        <a:pt x="2068669" y="317296"/>
                        <a:pt x="2094578" y="323010"/>
                      </a:cubicBezTo>
                      <a:cubicBezTo>
                        <a:pt x="2126201" y="329868"/>
                        <a:pt x="2157636" y="337298"/>
                        <a:pt x="2188879" y="345681"/>
                      </a:cubicBezTo>
                      <a:cubicBezTo>
                        <a:pt x="2202404" y="349301"/>
                        <a:pt x="2216692" y="353491"/>
                        <a:pt x="2228314" y="360921"/>
                      </a:cubicBezTo>
                      <a:cubicBezTo>
                        <a:pt x="2260890" y="381496"/>
                        <a:pt x="2295753" y="395402"/>
                        <a:pt x="2334044" y="389878"/>
                      </a:cubicBezTo>
                      <a:cubicBezTo>
                        <a:pt x="2364715" y="385496"/>
                        <a:pt x="2390434" y="396736"/>
                        <a:pt x="2409485" y="414263"/>
                      </a:cubicBezTo>
                      <a:cubicBezTo>
                        <a:pt x="2444158" y="446078"/>
                        <a:pt x="2481305" y="438838"/>
                        <a:pt x="2518264" y="428552"/>
                      </a:cubicBezTo>
                      <a:cubicBezTo>
                        <a:pt x="2537315" y="423217"/>
                        <a:pt x="2552935" y="423979"/>
                        <a:pt x="2571034" y="429122"/>
                      </a:cubicBezTo>
                      <a:cubicBezTo>
                        <a:pt x="2612945" y="441124"/>
                        <a:pt x="2640950" y="473701"/>
                        <a:pt x="2668001" y="502276"/>
                      </a:cubicBezTo>
                      <a:cubicBezTo>
                        <a:pt x="2691054" y="526661"/>
                        <a:pt x="2716963" y="540377"/>
                        <a:pt x="2745348" y="550666"/>
                      </a:cubicBezTo>
                      <a:cubicBezTo>
                        <a:pt x="2781163" y="563810"/>
                        <a:pt x="2809548" y="558858"/>
                        <a:pt x="2826694" y="527233"/>
                      </a:cubicBezTo>
                      <a:cubicBezTo>
                        <a:pt x="2831457" y="518278"/>
                        <a:pt x="2839839" y="507800"/>
                        <a:pt x="2848793" y="505134"/>
                      </a:cubicBezTo>
                      <a:cubicBezTo>
                        <a:pt x="2892037" y="491800"/>
                        <a:pt x="2935854" y="472367"/>
                        <a:pt x="2982148" y="484179"/>
                      </a:cubicBezTo>
                      <a:cubicBezTo>
                        <a:pt x="3046158" y="500372"/>
                        <a:pt x="3108644" y="499420"/>
                        <a:pt x="3172654" y="483417"/>
                      </a:cubicBezTo>
                      <a:cubicBezTo>
                        <a:pt x="3276480" y="457508"/>
                        <a:pt x="3380305" y="430076"/>
                        <a:pt x="3489467" y="435790"/>
                      </a:cubicBezTo>
                      <a:cubicBezTo>
                        <a:pt x="3507563" y="436742"/>
                        <a:pt x="3529090" y="425121"/>
                        <a:pt x="3544713" y="413691"/>
                      </a:cubicBezTo>
                      <a:cubicBezTo>
                        <a:pt x="3574622" y="391974"/>
                        <a:pt x="3573288" y="390258"/>
                        <a:pt x="3606817" y="408167"/>
                      </a:cubicBezTo>
                      <a:cubicBezTo>
                        <a:pt x="3614819" y="412549"/>
                        <a:pt x="3624725" y="415215"/>
                        <a:pt x="3630632" y="421693"/>
                      </a:cubicBezTo>
                      <a:cubicBezTo>
                        <a:pt x="3660731" y="454650"/>
                        <a:pt x="3697880" y="446648"/>
                        <a:pt x="3734837" y="441886"/>
                      </a:cubicBezTo>
                      <a:cubicBezTo>
                        <a:pt x="3741315" y="440934"/>
                        <a:pt x="3749125" y="439600"/>
                        <a:pt x="3754652" y="442268"/>
                      </a:cubicBezTo>
                      <a:cubicBezTo>
                        <a:pt x="3779607" y="454268"/>
                        <a:pt x="3800753" y="450078"/>
                        <a:pt x="3822472" y="433694"/>
                      </a:cubicBezTo>
                      <a:cubicBezTo>
                        <a:pt x="3841331" y="419597"/>
                        <a:pt x="3863049" y="411215"/>
                        <a:pt x="3885338" y="428742"/>
                      </a:cubicBezTo>
                      <a:cubicBezTo>
                        <a:pt x="3934870" y="467605"/>
                        <a:pt x="3987829" y="469509"/>
                        <a:pt x="4043839" y="444934"/>
                      </a:cubicBezTo>
                      <a:cubicBezTo>
                        <a:pt x="4083845" y="427407"/>
                        <a:pt x="4123280" y="423407"/>
                        <a:pt x="4165383" y="441124"/>
                      </a:cubicBezTo>
                      <a:cubicBezTo>
                        <a:pt x="4181576" y="447982"/>
                        <a:pt x="4202531" y="443410"/>
                        <a:pt x="4221391" y="444934"/>
                      </a:cubicBezTo>
                      <a:cubicBezTo>
                        <a:pt x="4232060" y="445696"/>
                        <a:pt x="4243872" y="445886"/>
                        <a:pt x="4253014" y="450650"/>
                      </a:cubicBezTo>
                      <a:cubicBezTo>
                        <a:pt x="4277401" y="462843"/>
                        <a:pt x="4300070" y="478463"/>
                        <a:pt x="4324645" y="490466"/>
                      </a:cubicBezTo>
                      <a:cubicBezTo>
                        <a:pt x="4336457" y="496180"/>
                        <a:pt x="4350554" y="499228"/>
                        <a:pt x="4363890" y="499420"/>
                      </a:cubicBezTo>
                      <a:cubicBezTo>
                        <a:pt x="4403325" y="500372"/>
                        <a:pt x="4442761" y="500372"/>
                        <a:pt x="4482004" y="498658"/>
                      </a:cubicBezTo>
                      <a:cubicBezTo>
                        <a:pt x="4546776" y="495990"/>
                        <a:pt x="4612500" y="495418"/>
                        <a:pt x="4659174" y="438648"/>
                      </a:cubicBezTo>
                      <a:cubicBezTo>
                        <a:pt x="4662986" y="434076"/>
                        <a:pt x="4671176" y="431408"/>
                        <a:pt x="4677655" y="430646"/>
                      </a:cubicBezTo>
                      <a:cubicBezTo>
                        <a:pt x="4707564" y="427027"/>
                        <a:pt x="4738235" y="426645"/>
                        <a:pt x="4767764" y="420739"/>
                      </a:cubicBezTo>
                      <a:cubicBezTo>
                        <a:pt x="4791386" y="415977"/>
                        <a:pt x="4811009" y="417501"/>
                        <a:pt x="4828916" y="434266"/>
                      </a:cubicBezTo>
                      <a:cubicBezTo>
                        <a:pt x="4852348" y="456364"/>
                        <a:pt x="4880925" y="469319"/>
                        <a:pt x="4912168" y="462271"/>
                      </a:cubicBezTo>
                      <a:cubicBezTo>
                        <a:pt x="4943409" y="455412"/>
                        <a:pt x="4963984" y="470271"/>
                        <a:pt x="4987037" y="485703"/>
                      </a:cubicBezTo>
                      <a:cubicBezTo>
                        <a:pt x="5003801" y="496942"/>
                        <a:pt x="5022852" y="511040"/>
                        <a:pt x="5041521" y="512182"/>
                      </a:cubicBezTo>
                      <a:cubicBezTo>
                        <a:pt x="5083814" y="514658"/>
                        <a:pt x="5120201" y="553904"/>
                        <a:pt x="5166113" y="531615"/>
                      </a:cubicBezTo>
                      <a:cubicBezTo>
                        <a:pt x="5169161" y="530091"/>
                        <a:pt x="5174685" y="533901"/>
                        <a:pt x="5179067" y="534853"/>
                      </a:cubicBezTo>
                      <a:cubicBezTo>
                        <a:pt x="5214121" y="542093"/>
                        <a:pt x="5247078" y="535043"/>
                        <a:pt x="5272796" y="511230"/>
                      </a:cubicBezTo>
                      <a:cubicBezTo>
                        <a:pt x="5306516" y="480177"/>
                        <a:pt x="5343855" y="477129"/>
                        <a:pt x="5385384" y="487227"/>
                      </a:cubicBezTo>
                      <a:cubicBezTo>
                        <a:pt x="5398721" y="490466"/>
                        <a:pt x="5412057" y="492752"/>
                        <a:pt x="5425582" y="495418"/>
                      </a:cubicBezTo>
                      <a:cubicBezTo>
                        <a:pt x="5443870" y="499228"/>
                        <a:pt x="5462351" y="503230"/>
                        <a:pt x="5480637" y="507040"/>
                      </a:cubicBezTo>
                      <a:cubicBezTo>
                        <a:pt x="5498356" y="510850"/>
                        <a:pt x="5517979" y="517326"/>
                        <a:pt x="5531693" y="500944"/>
                      </a:cubicBezTo>
                      <a:cubicBezTo>
                        <a:pt x="5543506" y="486845"/>
                        <a:pt x="5551888" y="488179"/>
                        <a:pt x="5562746" y="500372"/>
                      </a:cubicBezTo>
                      <a:cubicBezTo>
                        <a:pt x="5600467" y="543045"/>
                        <a:pt x="5646189" y="569716"/>
                        <a:pt x="5704483" y="571620"/>
                      </a:cubicBezTo>
                      <a:cubicBezTo>
                        <a:pt x="5716485" y="572002"/>
                        <a:pt x="5728678" y="574668"/>
                        <a:pt x="5740488" y="577526"/>
                      </a:cubicBezTo>
                      <a:cubicBezTo>
                        <a:pt x="5747728" y="579241"/>
                        <a:pt x="5756493" y="581147"/>
                        <a:pt x="5760873" y="586291"/>
                      </a:cubicBezTo>
                      <a:cubicBezTo>
                        <a:pt x="5794974" y="625534"/>
                        <a:pt x="5837457" y="652777"/>
                        <a:pt x="5883751" y="674686"/>
                      </a:cubicBezTo>
                      <a:cubicBezTo>
                        <a:pt x="5900323" y="682496"/>
                        <a:pt x="5918042" y="690306"/>
                        <a:pt x="5935949" y="692592"/>
                      </a:cubicBezTo>
                      <a:cubicBezTo>
                        <a:pt x="5954617" y="694878"/>
                        <a:pt x="5974240" y="691068"/>
                        <a:pt x="5993291" y="688972"/>
                      </a:cubicBezTo>
                      <a:cubicBezTo>
                        <a:pt x="6004531" y="687830"/>
                        <a:pt x="6017485" y="688020"/>
                        <a:pt x="6026440" y="682496"/>
                      </a:cubicBezTo>
                      <a:cubicBezTo>
                        <a:pt x="6054825" y="665159"/>
                        <a:pt x="6082258" y="646491"/>
                        <a:pt x="6108738" y="626296"/>
                      </a:cubicBezTo>
                      <a:cubicBezTo>
                        <a:pt x="6131409" y="608960"/>
                        <a:pt x="6135981" y="606483"/>
                        <a:pt x="6155602" y="628202"/>
                      </a:cubicBezTo>
                      <a:cubicBezTo>
                        <a:pt x="6175797" y="650491"/>
                        <a:pt x="6200944" y="662111"/>
                        <a:pt x="6228756" y="666873"/>
                      </a:cubicBezTo>
                      <a:cubicBezTo>
                        <a:pt x="6272764" y="674304"/>
                        <a:pt x="6317151" y="680590"/>
                        <a:pt x="6361539" y="684210"/>
                      </a:cubicBezTo>
                      <a:cubicBezTo>
                        <a:pt x="6401736" y="687448"/>
                        <a:pt x="6420977" y="669922"/>
                        <a:pt x="6428979" y="630106"/>
                      </a:cubicBezTo>
                      <a:cubicBezTo>
                        <a:pt x="6433551" y="608007"/>
                        <a:pt x="6439458" y="584003"/>
                        <a:pt x="6463840" y="578098"/>
                      </a:cubicBezTo>
                      <a:cubicBezTo>
                        <a:pt x="6503658" y="568572"/>
                        <a:pt x="6544997" y="564382"/>
                        <a:pt x="6564620" y="517708"/>
                      </a:cubicBezTo>
                      <a:cubicBezTo>
                        <a:pt x="6575478" y="527995"/>
                        <a:pt x="6582146" y="534091"/>
                        <a:pt x="6588625" y="540187"/>
                      </a:cubicBezTo>
                      <a:cubicBezTo>
                        <a:pt x="6606531" y="557142"/>
                        <a:pt x="6643678" y="564382"/>
                        <a:pt x="6662541" y="549714"/>
                      </a:cubicBezTo>
                      <a:cubicBezTo>
                        <a:pt x="6690354" y="528377"/>
                        <a:pt x="6715883" y="532377"/>
                        <a:pt x="6742552" y="548952"/>
                      </a:cubicBezTo>
                      <a:cubicBezTo>
                        <a:pt x="6764841" y="562668"/>
                        <a:pt x="6788417" y="567954"/>
                        <a:pt x="6812063" y="568430"/>
                      </a:cubicBezTo>
                      <a:lnTo>
                        <a:pt x="6858001" y="562267"/>
                      </a:lnTo>
                      <a:lnTo>
                        <a:pt x="6858001" y="734520"/>
                      </a:lnTo>
                      <a:lnTo>
                        <a:pt x="6815516" y="744220"/>
                      </a:lnTo>
                      <a:cubicBezTo>
                        <a:pt x="6793035" y="749744"/>
                        <a:pt x="6771319" y="759651"/>
                        <a:pt x="6748458" y="763271"/>
                      </a:cubicBezTo>
                      <a:cubicBezTo>
                        <a:pt x="6694164" y="771843"/>
                        <a:pt x="6639488" y="777939"/>
                        <a:pt x="6584812" y="784797"/>
                      </a:cubicBezTo>
                      <a:cubicBezTo>
                        <a:pt x="6528424" y="791846"/>
                        <a:pt x="6472225" y="799276"/>
                        <a:pt x="6415833" y="805562"/>
                      </a:cubicBezTo>
                      <a:cubicBezTo>
                        <a:pt x="6384972" y="808802"/>
                        <a:pt x="6353919" y="809372"/>
                        <a:pt x="6323058" y="812420"/>
                      </a:cubicBezTo>
                      <a:cubicBezTo>
                        <a:pt x="6296005" y="815088"/>
                        <a:pt x="6269144" y="820041"/>
                        <a:pt x="6242093" y="823281"/>
                      </a:cubicBezTo>
                      <a:cubicBezTo>
                        <a:pt x="6218660" y="825947"/>
                        <a:pt x="6195037" y="827471"/>
                        <a:pt x="6171605" y="830139"/>
                      </a:cubicBezTo>
                      <a:cubicBezTo>
                        <a:pt x="6134075" y="834519"/>
                        <a:pt x="6096736" y="839473"/>
                        <a:pt x="6059397" y="844045"/>
                      </a:cubicBezTo>
                      <a:cubicBezTo>
                        <a:pt x="6043776" y="845759"/>
                        <a:pt x="6027392" y="850522"/>
                        <a:pt x="6012723" y="847665"/>
                      </a:cubicBezTo>
                      <a:cubicBezTo>
                        <a:pt x="5975764" y="840425"/>
                        <a:pt x="5939377" y="842521"/>
                        <a:pt x="5902610" y="847473"/>
                      </a:cubicBezTo>
                      <a:cubicBezTo>
                        <a:pt x="5890037" y="849190"/>
                        <a:pt x="5876511" y="848808"/>
                        <a:pt x="5864318" y="845569"/>
                      </a:cubicBezTo>
                      <a:cubicBezTo>
                        <a:pt x="5839361" y="839091"/>
                        <a:pt x="5815169" y="829947"/>
                        <a:pt x="5790592" y="821947"/>
                      </a:cubicBezTo>
                      <a:cubicBezTo>
                        <a:pt x="5787924" y="820995"/>
                        <a:pt x="5784686" y="820803"/>
                        <a:pt x="5781830" y="820233"/>
                      </a:cubicBezTo>
                      <a:cubicBezTo>
                        <a:pt x="5765635" y="816992"/>
                        <a:pt x="5749634" y="813754"/>
                        <a:pt x="5733440" y="810896"/>
                      </a:cubicBezTo>
                      <a:cubicBezTo>
                        <a:pt x="5724678" y="809372"/>
                        <a:pt x="5715723" y="809182"/>
                        <a:pt x="5706959" y="807848"/>
                      </a:cubicBezTo>
                      <a:cubicBezTo>
                        <a:pt x="5673050" y="802514"/>
                        <a:pt x="5635711" y="811468"/>
                        <a:pt x="5606372" y="788417"/>
                      </a:cubicBezTo>
                      <a:cubicBezTo>
                        <a:pt x="5587321" y="773557"/>
                        <a:pt x="5568842" y="776987"/>
                        <a:pt x="5548460" y="779273"/>
                      </a:cubicBezTo>
                      <a:cubicBezTo>
                        <a:pt x="5533027" y="780987"/>
                        <a:pt x="5517215" y="780415"/>
                        <a:pt x="5501594" y="780607"/>
                      </a:cubicBezTo>
                      <a:cubicBezTo>
                        <a:pt x="5474161" y="781177"/>
                        <a:pt x="5446728" y="781369"/>
                        <a:pt x="5419295" y="782321"/>
                      </a:cubicBezTo>
                      <a:cubicBezTo>
                        <a:pt x="5410531" y="782701"/>
                        <a:pt x="5401579" y="787465"/>
                        <a:pt x="5393005" y="786703"/>
                      </a:cubicBezTo>
                      <a:cubicBezTo>
                        <a:pt x="5353379" y="783083"/>
                        <a:pt x="5313754" y="777367"/>
                        <a:pt x="5274129" y="774129"/>
                      </a:cubicBezTo>
                      <a:cubicBezTo>
                        <a:pt x="5251650" y="772225"/>
                        <a:pt x="5228597" y="775843"/>
                        <a:pt x="5206308" y="773177"/>
                      </a:cubicBezTo>
                      <a:cubicBezTo>
                        <a:pt x="5180591" y="770129"/>
                        <a:pt x="5155445" y="762319"/>
                        <a:pt x="5129916" y="757554"/>
                      </a:cubicBezTo>
                      <a:cubicBezTo>
                        <a:pt x="5122867" y="756222"/>
                        <a:pt x="5115057" y="757936"/>
                        <a:pt x="5107627" y="758316"/>
                      </a:cubicBezTo>
                      <a:cubicBezTo>
                        <a:pt x="5099245" y="758699"/>
                        <a:pt x="5091052" y="759461"/>
                        <a:pt x="5082670" y="759651"/>
                      </a:cubicBezTo>
                      <a:cubicBezTo>
                        <a:pt x="5057141" y="760033"/>
                        <a:pt x="5031614" y="759461"/>
                        <a:pt x="5006086" y="760795"/>
                      </a:cubicBezTo>
                      <a:cubicBezTo>
                        <a:pt x="4990465" y="761557"/>
                        <a:pt x="4974082" y="769367"/>
                        <a:pt x="4959602" y="766509"/>
                      </a:cubicBezTo>
                      <a:cubicBezTo>
                        <a:pt x="4930075" y="760985"/>
                        <a:pt x="4900546" y="773367"/>
                        <a:pt x="4871019" y="763081"/>
                      </a:cubicBezTo>
                      <a:cubicBezTo>
                        <a:pt x="4861873" y="760033"/>
                        <a:pt x="4849300" y="767653"/>
                        <a:pt x="4838250" y="768033"/>
                      </a:cubicBezTo>
                      <a:cubicBezTo>
                        <a:pt x="4810627" y="768985"/>
                        <a:pt x="4783004" y="768795"/>
                        <a:pt x="4755381" y="768605"/>
                      </a:cubicBezTo>
                      <a:cubicBezTo>
                        <a:pt x="4730614" y="768415"/>
                        <a:pt x="4704895" y="771081"/>
                        <a:pt x="4681083" y="765747"/>
                      </a:cubicBezTo>
                      <a:cubicBezTo>
                        <a:pt x="4656126" y="760033"/>
                        <a:pt x="4633647" y="760795"/>
                        <a:pt x="4609452" y="767271"/>
                      </a:cubicBezTo>
                      <a:cubicBezTo>
                        <a:pt x="4592878" y="771653"/>
                        <a:pt x="4575351" y="772225"/>
                        <a:pt x="4558207" y="773557"/>
                      </a:cubicBezTo>
                      <a:cubicBezTo>
                        <a:pt x="4539728" y="775081"/>
                        <a:pt x="4519343" y="771081"/>
                        <a:pt x="4502579" y="777367"/>
                      </a:cubicBezTo>
                      <a:cubicBezTo>
                        <a:pt x="4452665" y="796038"/>
                        <a:pt x="4401419" y="800038"/>
                        <a:pt x="4349222" y="800038"/>
                      </a:cubicBezTo>
                      <a:cubicBezTo>
                        <a:pt x="4339695" y="800038"/>
                        <a:pt x="4329979" y="797372"/>
                        <a:pt x="4320837" y="794514"/>
                      </a:cubicBezTo>
                      <a:cubicBezTo>
                        <a:pt x="4267493" y="777367"/>
                        <a:pt x="4213961" y="778891"/>
                        <a:pt x="4159667" y="789370"/>
                      </a:cubicBezTo>
                      <a:cubicBezTo>
                        <a:pt x="4148427" y="791656"/>
                        <a:pt x="4135854" y="792038"/>
                        <a:pt x="4124614" y="789752"/>
                      </a:cubicBezTo>
                      <a:cubicBezTo>
                        <a:pt x="4092989" y="783083"/>
                        <a:pt x="4062318" y="772033"/>
                        <a:pt x="4030503" y="767271"/>
                      </a:cubicBezTo>
                      <a:cubicBezTo>
                        <a:pt x="3977925" y="759461"/>
                        <a:pt x="3932394" y="785749"/>
                        <a:pt x="3885338" y="802896"/>
                      </a:cubicBezTo>
                      <a:cubicBezTo>
                        <a:pt x="3840569" y="819089"/>
                        <a:pt x="3802467" y="855666"/>
                        <a:pt x="3749506" y="847473"/>
                      </a:cubicBezTo>
                      <a:cubicBezTo>
                        <a:pt x="3744173" y="846711"/>
                        <a:pt x="3738267" y="851856"/>
                        <a:pt x="3732361" y="853190"/>
                      </a:cubicBezTo>
                      <a:cubicBezTo>
                        <a:pt x="3716168" y="856810"/>
                        <a:pt x="3699976" y="861190"/>
                        <a:pt x="3683591" y="862906"/>
                      </a:cubicBezTo>
                      <a:cubicBezTo>
                        <a:pt x="3663589" y="865192"/>
                        <a:pt x="3643204" y="864430"/>
                        <a:pt x="3623201" y="866334"/>
                      </a:cubicBezTo>
                      <a:cubicBezTo>
                        <a:pt x="3597482" y="868620"/>
                        <a:pt x="3572146" y="874716"/>
                        <a:pt x="3546617" y="874716"/>
                      </a:cubicBezTo>
                      <a:cubicBezTo>
                        <a:pt x="3526042" y="874716"/>
                        <a:pt x="3505657" y="867668"/>
                        <a:pt x="3485275" y="864238"/>
                      </a:cubicBezTo>
                      <a:cubicBezTo>
                        <a:pt x="3456508" y="859476"/>
                        <a:pt x="3424883" y="860810"/>
                        <a:pt x="3399546" y="848618"/>
                      </a:cubicBezTo>
                      <a:cubicBezTo>
                        <a:pt x="3372495" y="835663"/>
                        <a:pt x="3346776" y="829757"/>
                        <a:pt x="3318771" y="833757"/>
                      </a:cubicBezTo>
                      <a:cubicBezTo>
                        <a:pt x="3309437" y="835091"/>
                        <a:pt x="3297434" y="843093"/>
                        <a:pt x="3293244" y="851284"/>
                      </a:cubicBezTo>
                      <a:cubicBezTo>
                        <a:pt x="3283908" y="869572"/>
                        <a:pt x="3271145" y="872812"/>
                        <a:pt x="3253809" y="866524"/>
                      </a:cubicBezTo>
                      <a:cubicBezTo>
                        <a:pt x="3238758" y="861190"/>
                        <a:pt x="3220280" y="858524"/>
                        <a:pt x="3209993" y="848235"/>
                      </a:cubicBezTo>
                      <a:cubicBezTo>
                        <a:pt x="3180844" y="819089"/>
                        <a:pt x="3143695" y="818136"/>
                        <a:pt x="3107500" y="810326"/>
                      </a:cubicBezTo>
                      <a:cubicBezTo>
                        <a:pt x="3085403" y="805562"/>
                        <a:pt x="3064827" y="805372"/>
                        <a:pt x="3042728" y="808610"/>
                      </a:cubicBezTo>
                      <a:cubicBezTo>
                        <a:pt x="2994722" y="815850"/>
                        <a:pt x="2948047" y="805562"/>
                        <a:pt x="2901943" y="792418"/>
                      </a:cubicBezTo>
                      <a:cubicBezTo>
                        <a:pt x="2871462" y="783655"/>
                        <a:pt x="2840219" y="778321"/>
                        <a:pt x="2809930" y="769367"/>
                      </a:cubicBezTo>
                      <a:cubicBezTo>
                        <a:pt x="2787259" y="762509"/>
                        <a:pt x="2764590" y="754316"/>
                        <a:pt x="2743826" y="743268"/>
                      </a:cubicBezTo>
                      <a:cubicBezTo>
                        <a:pt x="2713723" y="727073"/>
                        <a:pt x="2687436" y="702689"/>
                        <a:pt x="2649143" y="709167"/>
                      </a:cubicBezTo>
                      <a:cubicBezTo>
                        <a:pt x="2615421" y="714881"/>
                        <a:pt x="2584942" y="702881"/>
                        <a:pt x="2554079" y="691450"/>
                      </a:cubicBezTo>
                      <a:cubicBezTo>
                        <a:pt x="2531409" y="683068"/>
                        <a:pt x="2508742" y="674494"/>
                        <a:pt x="2485307" y="669160"/>
                      </a:cubicBezTo>
                      <a:cubicBezTo>
                        <a:pt x="2457492" y="662873"/>
                        <a:pt x="2426059" y="665541"/>
                        <a:pt x="2401292" y="653919"/>
                      </a:cubicBezTo>
                      <a:cubicBezTo>
                        <a:pt x="2375383" y="641727"/>
                        <a:pt x="2353859" y="649919"/>
                        <a:pt x="2330806" y="653349"/>
                      </a:cubicBezTo>
                      <a:cubicBezTo>
                        <a:pt x="2294039" y="658683"/>
                        <a:pt x="2257459" y="668590"/>
                        <a:pt x="2220312" y="656015"/>
                      </a:cubicBezTo>
                      <a:cubicBezTo>
                        <a:pt x="2175163" y="640775"/>
                        <a:pt x="2130393" y="624392"/>
                        <a:pt x="2085054" y="609914"/>
                      </a:cubicBezTo>
                      <a:cubicBezTo>
                        <a:pt x="2067525" y="604387"/>
                        <a:pt x="2048668" y="602101"/>
                        <a:pt x="2030378" y="599625"/>
                      </a:cubicBezTo>
                      <a:cubicBezTo>
                        <a:pt x="2013043" y="597529"/>
                        <a:pt x="1992279" y="602863"/>
                        <a:pt x="1978940" y="594863"/>
                      </a:cubicBezTo>
                      <a:cubicBezTo>
                        <a:pt x="1944649" y="574288"/>
                        <a:pt x="1909408" y="564192"/>
                        <a:pt x="1869780" y="564192"/>
                      </a:cubicBezTo>
                      <a:cubicBezTo>
                        <a:pt x="1854920" y="564192"/>
                        <a:pt x="1840441" y="555618"/>
                        <a:pt x="1825393" y="554094"/>
                      </a:cubicBezTo>
                      <a:cubicBezTo>
                        <a:pt x="1804816" y="552190"/>
                        <a:pt x="1781194" y="547045"/>
                        <a:pt x="1763287" y="554286"/>
                      </a:cubicBezTo>
                      <a:cubicBezTo>
                        <a:pt x="1721185" y="571430"/>
                        <a:pt x="1687086" y="557142"/>
                        <a:pt x="1650317" y="540187"/>
                      </a:cubicBezTo>
                      <a:cubicBezTo>
                        <a:pt x="1614120" y="523423"/>
                        <a:pt x="1576019" y="510088"/>
                        <a:pt x="1537537" y="499038"/>
                      </a:cubicBezTo>
                      <a:cubicBezTo>
                        <a:pt x="1523059" y="495038"/>
                        <a:pt x="1505724" y="501706"/>
                        <a:pt x="1489720" y="503038"/>
                      </a:cubicBezTo>
                      <a:cubicBezTo>
                        <a:pt x="1484004" y="503420"/>
                        <a:pt x="1477717" y="503992"/>
                        <a:pt x="1472575" y="502086"/>
                      </a:cubicBezTo>
                      <a:cubicBezTo>
                        <a:pt x="1422854" y="483797"/>
                        <a:pt x="1372368" y="469891"/>
                        <a:pt x="1318456" y="479415"/>
                      </a:cubicBezTo>
                      <a:cubicBezTo>
                        <a:pt x="1313504" y="480369"/>
                        <a:pt x="1307978" y="478273"/>
                        <a:pt x="1303024" y="476939"/>
                      </a:cubicBezTo>
                      <a:cubicBezTo>
                        <a:pt x="1278829" y="470081"/>
                        <a:pt x="1255206" y="459223"/>
                        <a:pt x="1230633" y="456746"/>
                      </a:cubicBezTo>
                      <a:cubicBezTo>
                        <a:pt x="1170051" y="450650"/>
                        <a:pt x="1109091" y="448172"/>
                        <a:pt x="1048125" y="444172"/>
                      </a:cubicBezTo>
                      <a:cubicBezTo>
                        <a:pt x="1044315" y="443982"/>
                        <a:pt x="1040315" y="443982"/>
                        <a:pt x="1036887" y="442648"/>
                      </a:cubicBezTo>
                      <a:cubicBezTo>
                        <a:pt x="1014406" y="434456"/>
                        <a:pt x="994785" y="437124"/>
                        <a:pt x="975733" y="452744"/>
                      </a:cubicBezTo>
                      <a:cubicBezTo>
                        <a:pt x="967350" y="459603"/>
                        <a:pt x="955920" y="463223"/>
                        <a:pt x="945444" y="467033"/>
                      </a:cubicBezTo>
                      <a:cubicBezTo>
                        <a:pt x="930011" y="472749"/>
                        <a:pt x="914200" y="478273"/>
                        <a:pt x="898198" y="481893"/>
                      </a:cubicBezTo>
                      <a:cubicBezTo>
                        <a:pt x="882384" y="485321"/>
                        <a:pt x="865430" y="490084"/>
                        <a:pt x="850189" y="487417"/>
                      </a:cubicBezTo>
                      <a:cubicBezTo>
                        <a:pt x="822756" y="482655"/>
                        <a:pt x="796655" y="471987"/>
                        <a:pt x="769605" y="464937"/>
                      </a:cubicBezTo>
                      <a:cubicBezTo>
                        <a:pt x="760270" y="462461"/>
                        <a:pt x="749982" y="462843"/>
                        <a:pt x="740268" y="462651"/>
                      </a:cubicBezTo>
                      <a:cubicBezTo>
                        <a:pt x="717977" y="462081"/>
                        <a:pt x="695116" y="467605"/>
                        <a:pt x="674923" y="451792"/>
                      </a:cubicBezTo>
                      <a:cubicBezTo>
                        <a:pt x="656255" y="436934"/>
                        <a:pt x="637392" y="441314"/>
                        <a:pt x="617772" y="452554"/>
                      </a:cubicBezTo>
                      <a:cubicBezTo>
                        <a:pt x="603673" y="460557"/>
                        <a:pt x="587672" y="466843"/>
                        <a:pt x="571860" y="469891"/>
                      </a:cubicBezTo>
                      <a:cubicBezTo>
                        <a:pt x="550141" y="474081"/>
                        <a:pt x="528615" y="475797"/>
                        <a:pt x="505182" y="473319"/>
                      </a:cubicBezTo>
                      <a:cubicBezTo>
                        <a:pt x="488607" y="471605"/>
                        <a:pt x="475081" y="470843"/>
                        <a:pt x="462126" y="460747"/>
                      </a:cubicBezTo>
                      <a:cubicBezTo>
                        <a:pt x="460032" y="459223"/>
                        <a:pt x="456222" y="458841"/>
                        <a:pt x="453364" y="459033"/>
                      </a:cubicBezTo>
                      <a:cubicBezTo>
                        <a:pt x="415835" y="462271"/>
                        <a:pt x="378686" y="460557"/>
                        <a:pt x="340774" y="458268"/>
                      </a:cubicBezTo>
                      <a:cubicBezTo>
                        <a:pt x="292579" y="455222"/>
                        <a:pt x="241901" y="464175"/>
                        <a:pt x="200182" y="496180"/>
                      </a:cubicBezTo>
                      <a:cubicBezTo>
                        <a:pt x="194085" y="500944"/>
                        <a:pt x="184941" y="503038"/>
                        <a:pt x="176939" y="504182"/>
                      </a:cubicBezTo>
                      <a:cubicBezTo>
                        <a:pt x="139219" y="509134"/>
                        <a:pt x="101308" y="512564"/>
                        <a:pt x="63587" y="518088"/>
                      </a:cubicBezTo>
                      <a:cubicBezTo>
                        <a:pt x="43012" y="521137"/>
                        <a:pt x="21486" y="523805"/>
                        <a:pt x="2817" y="532187"/>
                      </a:cubicBezTo>
                      <a:lnTo>
                        <a:pt x="0" y="533314"/>
                      </a:lnTo>
                      <a:close/>
                    </a:path>
                  </a:pathLst>
                </a:custGeom>
                <a:grpFill/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2" name="Group 11">
                <a:extLst>
                  <a:ext uri="{FF2B5EF4-FFF2-40B4-BE49-F238E27FC236}">
                    <a16:creationId xmlns:a16="http://schemas.microsoft.com/office/drawing/2014/main" id="{8A4ECC81-E17F-4F87-9A0B-398363A864A4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Grp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GrpSpPr>
            <p:grpSpPr>
              <a:xfrm>
                <a:off x="3697284" y="0"/>
                <a:ext cx="884241" cy="6858001"/>
                <a:chOff x="3697284" y="-1"/>
                <a:chExt cx="884241" cy="6858001"/>
              </a:xfrm>
              <a:blipFill>
                <a:blip r:embed="rId3">
                  <a:alphaModFix amt="57000"/>
                </a:blip>
                <a:tile tx="0" ty="0" sx="100000" sy="100000" flip="none" algn="tl"/>
              </a:blipFill>
              <a:effectLst/>
            </p:grpSpPr>
            <p:sp>
              <p:nvSpPr>
                <p:cNvPr id="13" name="Freeform: Shape 12">
                  <a:extLst>
                    <a:ext uri="{FF2B5EF4-FFF2-40B4-BE49-F238E27FC236}">
                      <a16:creationId xmlns:a16="http://schemas.microsoft.com/office/drawing/2014/main" id="{1FBBD7D8-A895-40D0-A53D-DEDF495B2F18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/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>
                <a:xfrm rot="16200000" flipH="1">
                  <a:off x="705641" y="2991642"/>
                  <a:ext cx="6858001" cy="874716"/>
                </a:xfrm>
                <a:custGeom>
                  <a:avLst/>
                  <a:gdLst>
                    <a:gd name="connsiteX0" fmla="*/ 0 w 6858001"/>
                    <a:gd name="connsiteY0" fmla="*/ 533314 h 874716"/>
                    <a:gd name="connsiteX1" fmla="*/ 0 w 6858001"/>
                    <a:gd name="connsiteY1" fmla="*/ 69206 h 874716"/>
                    <a:gd name="connsiteX2" fmla="*/ 21486 w 6858001"/>
                    <a:gd name="connsiteY2" fmla="*/ 71924 h 874716"/>
                    <a:gd name="connsiteX3" fmla="*/ 228948 w 6858001"/>
                    <a:gd name="connsiteY3" fmla="*/ 88116 h 874716"/>
                    <a:gd name="connsiteX4" fmla="*/ 313533 w 6858001"/>
                    <a:gd name="connsiteY4" fmla="*/ 62779 h 874716"/>
                    <a:gd name="connsiteX5" fmla="*/ 338870 w 6858001"/>
                    <a:gd name="connsiteY5" fmla="*/ 62207 h 874716"/>
                    <a:gd name="connsiteX6" fmla="*/ 395640 w 6858001"/>
                    <a:gd name="connsiteY6" fmla="*/ 72114 h 874716"/>
                    <a:gd name="connsiteX7" fmla="*/ 512802 w 6858001"/>
                    <a:gd name="connsiteY7" fmla="*/ 65446 h 874716"/>
                    <a:gd name="connsiteX8" fmla="*/ 556047 w 6858001"/>
                    <a:gd name="connsiteY8" fmla="*/ 55349 h 874716"/>
                    <a:gd name="connsiteX9" fmla="*/ 580050 w 6858001"/>
                    <a:gd name="connsiteY9" fmla="*/ 48871 h 874716"/>
                    <a:gd name="connsiteX10" fmla="*/ 703308 w 6858001"/>
                    <a:gd name="connsiteY10" fmla="*/ 30964 h 874716"/>
                    <a:gd name="connsiteX11" fmla="*/ 758174 w 6858001"/>
                    <a:gd name="connsiteY11" fmla="*/ 11724 h 874716"/>
                    <a:gd name="connsiteX12" fmla="*/ 773035 w 6858001"/>
                    <a:gd name="connsiteY12" fmla="*/ 8866 h 874716"/>
                    <a:gd name="connsiteX13" fmla="*/ 854379 w 6858001"/>
                    <a:gd name="connsiteY13" fmla="*/ 16866 h 874716"/>
                    <a:gd name="connsiteX14" fmla="*/ 915343 w 6858001"/>
                    <a:gd name="connsiteY14" fmla="*/ 47919 h 874716"/>
                    <a:gd name="connsiteX15" fmla="*/ 927155 w 6858001"/>
                    <a:gd name="connsiteY15" fmla="*/ 58397 h 874716"/>
                    <a:gd name="connsiteX16" fmla="*/ 1097087 w 6858001"/>
                    <a:gd name="connsiteY16" fmla="*/ 54777 h 874716"/>
                    <a:gd name="connsiteX17" fmla="*/ 1123185 w 6858001"/>
                    <a:gd name="connsiteY17" fmla="*/ 50395 h 874716"/>
                    <a:gd name="connsiteX18" fmla="*/ 1249302 w 6858001"/>
                    <a:gd name="connsiteY18" fmla="*/ 68684 h 874716"/>
                    <a:gd name="connsiteX19" fmla="*/ 1286069 w 6858001"/>
                    <a:gd name="connsiteY19" fmla="*/ 72304 h 874716"/>
                    <a:gd name="connsiteX20" fmla="*/ 1417899 w 6858001"/>
                    <a:gd name="connsiteY20" fmla="*/ 88688 h 874716"/>
                    <a:gd name="connsiteX21" fmla="*/ 1436568 w 6858001"/>
                    <a:gd name="connsiteY21" fmla="*/ 73448 h 874716"/>
                    <a:gd name="connsiteX22" fmla="*/ 1490292 w 6858001"/>
                    <a:gd name="connsiteY22" fmla="*/ 35154 h 874716"/>
                    <a:gd name="connsiteX23" fmla="*/ 1596213 w 6858001"/>
                    <a:gd name="connsiteY23" fmla="*/ 1245 h 874716"/>
                    <a:gd name="connsiteX24" fmla="*/ 1624980 w 6858001"/>
                    <a:gd name="connsiteY24" fmla="*/ 3150 h 874716"/>
                    <a:gd name="connsiteX25" fmla="*/ 1697753 w 6858001"/>
                    <a:gd name="connsiteY25" fmla="*/ 59731 h 874716"/>
                    <a:gd name="connsiteX26" fmla="*/ 1733188 w 6858001"/>
                    <a:gd name="connsiteY26" fmla="*/ 82400 h 874716"/>
                    <a:gd name="connsiteX27" fmla="*/ 1833775 w 6858001"/>
                    <a:gd name="connsiteY27" fmla="*/ 124121 h 874716"/>
                    <a:gd name="connsiteX28" fmla="*/ 1842158 w 6858001"/>
                    <a:gd name="connsiteY28" fmla="*/ 131742 h 874716"/>
                    <a:gd name="connsiteX29" fmla="*/ 1916454 w 6858001"/>
                    <a:gd name="connsiteY29" fmla="*/ 222233 h 874716"/>
                    <a:gd name="connsiteX30" fmla="*/ 1933219 w 6858001"/>
                    <a:gd name="connsiteY30" fmla="*/ 237663 h 874716"/>
                    <a:gd name="connsiteX31" fmla="*/ 1953413 w 6858001"/>
                    <a:gd name="connsiteY31" fmla="*/ 261668 h 874716"/>
                    <a:gd name="connsiteX32" fmla="*/ 2016469 w 6858001"/>
                    <a:gd name="connsiteY32" fmla="*/ 308151 h 874716"/>
                    <a:gd name="connsiteX33" fmla="*/ 2094578 w 6858001"/>
                    <a:gd name="connsiteY33" fmla="*/ 323010 h 874716"/>
                    <a:gd name="connsiteX34" fmla="*/ 2188879 w 6858001"/>
                    <a:gd name="connsiteY34" fmla="*/ 345681 h 874716"/>
                    <a:gd name="connsiteX35" fmla="*/ 2228314 w 6858001"/>
                    <a:gd name="connsiteY35" fmla="*/ 360921 h 874716"/>
                    <a:gd name="connsiteX36" fmla="*/ 2334044 w 6858001"/>
                    <a:gd name="connsiteY36" fmla="*/ 389878 h 874716"/>
                    <a:gd name="connsiteX37" fmla="*/ 2409485 w 6858001"/>
                    <a:gd name="connsiteY37" fmla="*/ 414263 h 874716"/>
                    <a:gd name="connsiteX38" fmla="*/ 2518264 w 6858001"/>
                    <a:gd name="connsiteY38" fmla="*/ 428552 h 874716"/>
                    <a:gd name="connsiteX39" fmla="*/ 2571034 w 6858001"/>
                    <a:gd name="connsiteY39" fmla="*/ 429122 h 874716"/>
                    <a:gd name="connsiteX40" fmla="*/ 2668001 w 6858001"/>
                    <a:gd name="connsiteY40" fmla="*/ 502276 h 874716"/>
                    <a:gd name="connsiteX41" fmla="*/ 2745348 w 6858001"/>
                    <a:gd name="connsiteY41" fmla="*/ 550666 h 874716"/>
                    <a:gd name="connsiteX42" fmla="*/ 2826694 w 6858001"/>
                    <a:gd name="connsiteY42" fmla="*/ 527233 h 874716"/>
                    <a:gd name="connsiteX43" fmla="*/ 2848793 w 6858001"/>
                    <a:gd name="connsiteY43" fmla="*/ 505134 h 874716"/>
                    <a:gd name="connsiteX44" fmla="*/ 2982148 w 6858001"/>
                    <a:gd name="connsiteY44" fmla="*/ 484179 h 874716"/>
                    <a:gd name="connsiteX45" fmla="*/ 3172654 w 6858001"/>
                    <a:gd name="connsiteY45" fmla="*/ 483417 h 874716"/>
                    <a:gd name="connsiteX46" fmla="*/ 3489467 w 6858001"/>
                    <a:gd name="connsiteY46" fmla="*/ 435790 h 874716"/>
                    <a:gd name="connsiteX47" fmla="*/ 3544713 w 6858001"/>
                    <a:gd name="connsiteY47" fmla="*/ 413691 h 874716"/>
                    <a:gd name="connsiteX48" fmla="*/ 3606817 w 6858001"/>
                    <a:gd name="connsiteY48" fmla="*/ 408167 h 874716"/>
                    <a:gd name="connsiteX49" fmla="*/ 3630632 w 6858001"/>
                    <a:gd name="connsiteY49" fmla="*/ 421693 h 874716"/>
                    <a:gd name="connsiteX50" fmla="*/ 3734837 w 6858001"/>
                    <a:gd name="connsiteY50" fmla="*/ 441886 h 874716"/>
                    <a:gd name="connsiteX51" fmla="*/ 3754652 w 6858001"/>
                    <a:gd name="connsiteY51" fmla="*/ 442268 h 874716"/>
                    <a:gd name="connsiteX52" fmla="*/ 3822472 w 6858001"/>
                    <a:gd name="connsiteY52" fmla="*/ 433694 h 874716"/>
                    <a:gd name="connsiteX53" fmla="*/ 3885338 w 6858001"/>
                    <a:gd name="connsiteY53" fmla="*/ 428742 h 874716"/>
                    <a:gd name="connsiteX54" fmla="*/ 4043839 w 6858001"/>
                    <a:gd name="connsiteY54" fmla="*/ 444934 h 874716"/>
                    <a:gd name="connsiteX55" fmla="*/ 4165383 w 6858001"/>
                    <a:gd name="connsiteY55" fmla="*/ 441124 h 874716"/>
                    <a:gd name="connsiteX56" fmla="*/ 4221391 w 6858001"/>
                    <a:gd name="connsiteY56" fmla="*/ 444934 h 874716"/>
                    <a:gd name="connsiteX57" fmla="*/ 4253014 w 6858001"/>
                    <a:gd name="connsiteY57" fmla="*/ 450650 h 874716"/>
                    <a:gd name="connsiteX58" fmla="*/ 4324645 w 6858001"/>
                    <a:gd name="connsiteY58" fmla="*/ 490466 h 874716"/>
                    <a:gd name="connsiteX59" fmla="*/ 4363890 w 6858001"/>
                    <a:gd name="connsiteY59" fmla="*/ 499420 h 874716"/>
                    <a:gd name="connsiteX60" fmla="*/ 4482004 w 6858001"/>
                    <a:gd name="connsiteY60" fmla="*/ 498658 h 874716"/>
                    <a:gd name="connsiteX61" fmla="*/ 4659174 w 6858001"/>
                    <a:gd name="connsiteY61" fmla="*/ 438648 h 874716"/>
                    <a:gd name="connsiteX62" fmla="*/ 4677655 w 6858001"/>
                    <a:gd name="connsiteY62" fmla="*/ 430646 h 874716"/>
                    <a:gd name="connsiteX63" fmla="*/ 4767764 w 6858001"/>
                    <a:gd name="connsiteY63" fmla="*/ 420739 h 874716"/>
                    <a:gd name="connsiteX64" fmla="*/ 4828916 w 6858001"/>
                    <a:gd name="connsiteY64" fmla="*/ 434266 h 874716"/>
                    <a:gd name="connsiteX65" fmla="*/ 4912168 w 6858001"/>
                    <a:gd name="connsiteY65" fmla="*/ 462271 h 874716"/>
                    <a:gd name="connsiteX66" fmla="*/ 4987037 w 6858001"/>
                    <a:gd name="connsiteY66" fmla="*/ 485703 h 874716"/>
                    <a:gd name="connsiteX67" fmla="*/ 5041521 w 6858001"/>
                    <a:gd name="connsiteY67" fmla="*/ 512182 h 874716"/>
                    <a:gd name="connsiteX68" fmla="*/ 5166113 w 6858001"/>
                    <a:gd name="connsiteY68" fmla="*/ 531615 h 874716"/>
                    <a:gd name="connsiteX69" fmla="*/ 5179067 w 6858001"/>
                    <a:gd name="connsiteY69" fmla="*/ 534853 h 874716"/>
                    <a:gd name="connsiteX70" fmla="*/ 5272796 w 6858001"/>
                    <a:gd name="connsiteY70" fmla="*/ 511230 h 874716"/>
                    <a:gd name="connsiteX71" fmla="*/ 5385384 w 6858001"/>
                    <a:gd name="connsiteY71" fmla="*/ 487227 h 874716"/>
                    <a:gd name="connsiteX72" fmla="*/ 5425582 w 6858001"/>
                    <a:gd name="connsiteY72" fmla="*/ 495418 h 874716"/>
                    <a:gd name="connsiteX73" fmla="*/ 5480637 w 6858001"/>
                    <a:gd name="connsiteY73" fmla="*/ 507040 h 874716"/>
                    <a:gd name="connsiteX74" fmla="*/ 5531693 w 6858001"/>
                    <a:gd name="connsiteY74" fmla="*/ 500944 h 874716"/>
                    <a:gd name="connsiteX75" fmla="*/ 5562746 w 6858001"/>
                    <a:gd name="connsiteY75" fmla="*/ 500372 h 874716"/>
                    <a:gd name="connsiteX76" fmla="*/ 5704483 w 6858001"/>
                    <a:gd name="connsiteY76" fmla="*/ 571620 h 874716"/>
                    <a:gd name="connsiteX77" fmla="*/ 5740488 w 6858001"/>
                    <a:gd name="connsiteY77" fmla="*/ 577526 h 874716"/>
                    <a:gd name="connsiteX78" fmla="*/ 5760873 w 6858001"/>
                    <a:gd name="connsiteY78" fmla="*/ 586291 h 874716"/>
                    <a:gd name="connsiteX79" fmla="*/ 5883751 w 6858001"/>
                    <a:gd name="connsiteY79" fmla="*/ 674686 h 874716"/>
                    <a:gd name="connsiteX80" fmla="*/ 5935949 w 6858001"/>
                    <a:gd name="connsiteY80" fmla="*/ 692592 h 874716"/>
                    <a:gd name="connsiteX81" fmla="*/ 5993291 w 6858001"/>
                    <a:gd name="connsiteY81" fmla="*/ 688972 h 874716"/>
                    <a:gd name="connsiteX82" fmla="*/ 6026440 w 6858001"/>
                    <a:gd name="connsiteY82" fmla="*/ 682496 h 874716"/>
                    <a:gd name="connsiteX83" fmla="*/ 6108738 w 6858001"/>
                    <a:gd name="connsiteY83" fmla="*/ 626296 h 874716"/>
                    <a:gd name="connsiteX84" fmla="*/ 6155602 w 6858001"/>
                    <a:gd name="connsiteY84" fmla="*/ 628202 h 874716"/>
                    <a:gd name="connsiteX85" fmla="*/ 6228756 w 6858001"/>
                    <a:gd name="connsiteY85" fmla="*/ 666873 h 874716"/>
                    <a:gd name="connsiteX86" fmla="*/ 6361539 w 6858001"/>
                    <a:gd name="connsiteY86" fmla="*/ 684210 h 874716"/>
                    <a:gd name="connsiteX87" fmla="*/ 6428979 w 6858001"/>
                    <a:gd name="connsiteY87" fmla="*/ 630106 h 874716"/>
                    <a:gd name="connsiteX88" fmla="*/ 6463840 w 6858001"/>
                    <a:gd name="connsiteY88" fmla="*/ 578098 h 874716"/>
                    <a:gd name="connsiteX89" fmla="*/ 6564620 w 6858001"/>
                    <a:gd name="connsiteY89" fmla="*/ 517708 h 874716"/>
                    <a:gd name="connsiteX90" fmla="*/ 6588625 w 6858001"/>
                    <a:gd name="connsiteY90" fmla="*/ 540187 h 874716"/>
                    <a:gd name="connsiteX91" fmla="*/ 6662541 w 6858001"/>
                    <a:gd name="connsiteY91" fmla="*/ 549714 h 874716"/>
                    <a:gd name="connsiteX92" fmla="*/ 6742552 w 6858001"/>
                    <a:gd name="connsiteY92" fmla="*/ 548952 h 874716"/>
                    <a:gd name="connsiteX93" fmla="*/ 6812063 w 6858001"/>
                    <a:gd name="connsiteY93" fmla="*/ 568430 h 874716"/>
                    <a:gd name="connsiteX94" fmla="*/ 6858001 w 6858001"/>
                    <a:gd name="connsiteY94" fmla="*/ 562267 h 874716"/>
                    <a:gd name="connsiteX95" fmla="*/ 6858001 w 6858001"/>
                    <a:gd name="connsiteY95" fmla="*/ 734520 h 874716"/>
                    <a:gd name="connsiteX96" fmla="*/ 6815516 w 6858001"/>
                    <a:gd name="connsiteY96" fmla="*/ 744220 h 874716"/>
                    <a:gd name="connsiteX97" fmla="*/ 6748458 w 6858001"/>
                    <a:gd name="connsiteY97" fmla="*/ 763271 h 874716"/>
                    <a:gd name="connsiteX98" fmla="*/ 6584812 w 6858001"/>
                    <a:gd name="connsiteY98" fmla="*/ 784797 h 874716"/>
                    <a:gd name="connsiteX99" fmla="*/ 6415833 w 6858001"/>
                    <a:gd name="connsiteY99" fmla="*/ 805562 h 874716"/>
                    <a:gd name="connsiteX100" fmla="*/ 6323058 w 6858001"/>
                    <a:gd name="connsiteY100" fmla="*/ 812420 h 874716"/>
                    <a:gd name="connsiteX101" fmla="*/ 6242093 w 6858001"/>
                    <a:gd name="connsiteY101" fmla="*/ 823281 h 874716"/>
                    <a:gd name="connsiteX102" fmla="*/ 6171605 w 6858001"/>
                    <a:gd name="connsiteY102" fmla="*/ 830139 h 874716"/>
                    <a:gd name="connsiteX103" fmla="*/ 6059397 w 6858001"/>
                    <a:gd name="connsiteY103" fmla="*/ 844045 h 874716"/>
                    <a:gd name="connsiteX104" fmla="*/ 6012723 w 6858001"/>
                    <a:gd name="connsiteY104" fmla="*/ 847665 h 874716"/>
                    <a:gd name="connsiteX105" fmla="*/ 5902610 w 6858001"/>
                    <a:gd name="connsiteY105" fmla="*/ 847473 h 874716"/>
                    <a:gd name="connsiteX106" fmla="*/ 5864318 w 6858001"/>
                    <a:gd name="connsiteY106" fmla="*/ 845569 h 874716"/>
                    <a:gd name="connsiteX107" fmla="*/ 5790592 w 6858001"/>
                    <a:gd name="connsiteY107" fmla="*/ 821947 h 874716"/>
                    <a:gd name="connsiteX108" fmla="*/ 5781830 w 6858001"/>
                    <a:gd name="connsiteY108" fmla="*/ 820233 h 874716"/>
                    <a:gd name="connsiteX109" fmla="*/ 5733440 w 6858001"/>
                    <a:gd name="connsiteY109" fmla="*/ 810896 h 874716"/>
                    <a:gd name="connsiteX110" fmla="*/ 5706959 w 6858001"/>
                    <a:gd name="connsiteY110" fmla="*/ 807848 h 874716"/>
                    <a:gd name="connsiteX111" fmla="*/ 5606372 w 6858001"/>
                    <a:gd name="connsiteY111" fmla="*/ 788417 h 874716"/>
                    <a:gd name="connsiteX112" fmla="*/ 5548460 w 6858001"/>
                    <a:gd name="connsiteY112" fmla="*/ 779273 h 874716"/>
                    <a:gd name="connsiteX113" fmla="*/ 5501594 w 6858001"/>
                    <a:gd name="connsiteY113" fmla="*/ 780607 h 874716"/>
                    <a:gd name="connsiteX114" fmla="*/ 5419295 w 6858001"/>
                    <a:gd name="connsiteY114" fmla="*/ 782321 h 874716"/>
                    <a:gd name="connsiteX115" fmla="*/ 5393005 w 6858001"/>
                    <a:gd name="connsiteY115" fmla="*/ 786703 h 874716"/>
                    <a:gd name="connsiteX116" fmla="*/ 5274129 w 6858001"/>
                    <a:gd name="connsiteY116" fmla="*/ 774129 h 874716"/>
                    <a:gd name="connsiteX117" fmla="*/ 5206308 w 6858001"/>
                    <a:gd name="connsiteY117" fmla="*/ 773177 h 874716"/>
                    <a:gd name="connsiteX118" fmla="*/ 5129916 w 6858001"/>
                    <a:gd name="connsiteY118" fmla="*/ 757554 h 874716"/>
                    <a:gd name="connsiteX119" fmla="*/ 5107627 w 6858001"/>
                    <a:gd name="connsiteY119" fmla="*/ 758316 h 874716"/>
                    <a:gd name="connsiteX120" fmla="*/ 5082670 w 6858001"/>
                    <a:gd name="connsiteY120" fmla="*/ 759651 h 874716"/>
                    <a:gd name="connsiteX121" fmla="*/ 5006086 w 6858001"/>
                    <a:gd name="connsiteY121" fmla="*/ 760795 h 874716"/>
                    <a:gd name="connsiteX122" fmla="*/ 4959602 w 6858001"/>
                    <a:gd name="connsiteY122" fmla="*/ 766509 h 874716"/>
                    <a:gd name="connsiteX123" fmla="*/ 4871019 w 6858001"/>
                    <a:gd name="connsiteY123" fmla="*/ 763081 h 874716"/>
                    <a:gd name="connsiteX124" fmla="*/ 4838250 w 6858001"/>
                    <a:gd name="connsiteY124" fmla="*/ 768033 h 874716"/>
                    <a:gd name="connsiteX125" fmla="*/ 4755381 w 6858001"/>
                    <a:gd name="connsiteY125" fmla="*/ 768605 h 874716"/>
                    <a:gd name="connsiteX126" fmla="*/ 4681083 w 6858001"/>
                    <a:gd name="connsiteY126" fmla="*/ 765747 h 874716"/>
                    <a:gd name="connsiteX127" fmla="*/ 4609452 w 6858001"/>
                    <a:gd name="connsiteY127" fmla="*/ 767271 h 874716"/>
                    <a:gd name="connsiteX128" fmla="*/ 4558207 w 6858001"/>
                    <a:gd name="connsiteY128" fmla="*/ 773557 h 874716"/>
                    <a:gd name="connsiteX129" fmla="*/ 4502579 w 6858001"/>
                    <a:gd name="connsiteY129" fmla="*/ 777367 h 874716"/>
                    <a:gd name="connsiteX130" fmla="*/ 4349222 w 6858001"/>
                    <a:gd name="connsiteY130" fmla="*/ 800038 h 874716"/>
                    <a:gd name="connsiteX131" fmla="*/ 4320837 w 6858001"/>
                    <a:gd name="connsiteY131" fmla="*/ 794514 h 874716"/>
                    <a:gd name="connsiteX132" fmla="*/ 4159667 w 6858001"/>
                    <a:gd name="connsiteY132" fmla="*/ 789370 h 874716"/>
                    <a:gd name="connsiteX133" fmla="*/ 4124614 w 6858001"/>
                    <a:gd name="connsiteY133" fmla="*/ 789752 h 874716"/>
                    <a:gd name="connsiteX134" fmla="*/ 4030503 w 6858001"/>
                    <a:gd name="connsiteY134" fmla="*/ 767271 h 874716"/>
                    <a:gd name="connsiteX135" fmla="*/ 3885338 w 6858001"/>
                    <a:gd name="connsiteY135" fmla="*/ 802896 h 874716"/>
                    <a:gd name="connsiteX136" fmla="*/ 3749506 w 6858001"/>
                    <a:gd name="connsiteY136" fmla="*/ 847473 h 874716"/>
                    <a:gd name="connsiteX137" fmla="*/ 3732361 w 6858001"/>
                    <a:gd name="connsiteY137" fmla="*/ 853190 h 874716"/>
                    <a:gd name="connsiteX138" fmla="*/ 3683591 w 6858001"/>
                    <a:gd name="connsiteY138" fmla="*/ 862906 h 874716"/>
                    <a:gd name="connsiteX139" fmla="*/ 3623201 w 6858001"/>
                    <a:gd name="connsiteY139" fmla="*/ 866334 h 874716"/>
                    <a:gd name="connsiteX140" fmla="*/ 3546617 w 6858001"/>
                    <a:gd name="connsiteY140" fmla="*/ 874716 h 874716"/>
                    <a:gd name="connsiteX141" fmla="*/ 3485275 w 6858001"/>
                    <a:gd name="connsiteY141" fmla="*/ 864238 h 874716"/>
                    <a:gd name="connsiteX142" fmla="*/ 3399546 w 6858001"/>
                    <a:gd name="connsiteY142" fmla="*/ 848618 h 874716"/>
                    <a:gd name="connsiteX143" fmla="*/ 3318771 w 6858001"/>
                    <a:gd name="connsiteY143" fmla="*/ 833757 h 874716"/>
                    <a:gd name="connsiteX144" fmla="*/ 3293244 w 6858001"/>
                    <a:gd name="connsiteY144" fmla="*/ 851284 h 874716"/>
                    <a:gd name="connsiteX145" fmla="*/ 3253809 w 6858001"/>
                    <a:gd name="connsiteY145" fmla="*/ 866524 h 874716"/>
                    <a:gd name="connsiteX146" fmla="*/ 3209993 w 6858001"/>
                    <a:gd name="connsiteY146" fmla="*/ 848235 h 874716"/>
                    <a:gd name="connsiteX147" fmla="*/ 3107500 w 6858001"/>
                    <a:gd name="connsiteY147" fmla="*/ 810326 h 874716"/>
                    <a:gd name="connsiteX148" fmla="*/ 3042728 w 6858001"/>
                    <a:gd name="connsiteY148" fmla="*/ 808610 h 874716"/>
                    <a:gd name="connsiteX149" fmla="*/ 2901943 w 6858001"/>
                    <a:gd name="connsiteY149" fmla="*/ 792418 h 874716"/>
                    <a:gd name="connsiteX150" fmla="*/ 2809930 w 6858001"/>
                    <a:gd name="connsiteY150" fmla="*/ 769367 h 874716"/>
                    <a:gd name="connsiteX151" fmla="*/ 2743826 w 6858001"/>
                    <a:gd name="connsiteY151" fmla="*/ 743268 h 874716"/>
                    <a:gd name="connsiteX152" fmla="*/ 2649143 w 6858001"/>
                    <a:gd name="connsiteY152" fmla="*/ 709167 h 874716"/>
                    <a:gd name="connsiteX153" fmla="*/ 2554079 w 6858001"/>
                    <a:gd name="connsiteY153" fmla="*/ 691450 h 874716"/>
                    <a:gd name="connsiteX154" fmla="*/ 2485307 w 6858001"/>
                    <a:gd name="connsiteY154" fmla="*/ 669160 h 874716"/>
                    <a:gd name="connsiteX155" fmla="*/ 2401292 w 6858001"/>
                    <a:gd name="connsiteY155" fmla="*/ 653919 h 874716"/>
                    <a:gd name="connsiteX156" fmla="*/ 2330806 w 6858001"/>
                    <a:gd name="connsiteY156" fmla="*/ 653349 h 874716"/>
                    <a:gd name="connsiteX157" fmla="*/ 2220312 w 6858001"/>
                    <a:gd name="connsiteY157" fmla="*/ 656015 h 874716"/>
                    <a:gd name="connsiteX158" fmla="*/ 2085054 w 6858001"/>
                    <a:gd name="connsiteY158" fmla="*/ 609914 h 874716"/>
                    <a:gd name="connsiteX159" fmla="*/ 2030378 w 6858001"/>
                    <a:gd name="connsiteY159" fmla="*/ 599625 h 874716"/>
                    <a:gd name="connsiteX160" fmla="*/ 1978940 w 6858001"/>
                    <a:gd name="connsiteY160" fmla="*/ 594863 h 874716"/>
                    <a:gd name="connsiteX161" fmla="*/ 1869780 w 6858001"/>
                    <a:gd name="connsiteY161" fmla="*/ 564192 h 874716"/>
                    <a:gd name="connsiteX162" fmla="*/ 1825393 w 6858001"/>
                    <a:gd name="connsiteY162" fmla="*/ 554094 h 874716"/>
                    <a:gd name="connsiteX163" fmla="*/ 1763287 w 6858001"/>
                    <a:gd name="connsiteY163" fmla="*/ 554286 h 874716"/>
                    <a:gd name="connsiteX164" fmla="*/ 1650317 w 6858001"/>
                    <a:gd name="connsiteY164" fmla="*/ 540187 h 874716"/>
                    <a:gd name="connsiteX165" fmla="*/ 1537537 w 6858001"/>
                    <a:gd name="connsiteY165" fmla="*/ 499038 h 874716"/>
                    <a:gd name="connsiteX166" fmla="*/ 1489720 w 6858001"/>
                    <a:gd name="connsiteY166" fmla="*/ 503038 h 874716"/>
                    <a:gd name="connsiteX167" fmla="*/ 1472575 w 6858001"/>
                    <a:gd name="connsiteY167" fmla="*/ 502086 h 874716"/>
                    <a:gd name="connsiteX168" fmla="*/ 1318456 w 6858001"/>
                    <a:gd name="connsiteY168" fmla="*/ 479415 h 874716"/>
                    <a:gd name="connsiteX169" fmla="*/ 1303024 w 6858001"/>
                    <a:gd name="connsiteY169" fmla="*/ 476939 h 874716"/>
                    <a:gd name="connsiteX170" fmla="*/ 1230633 w 6858001"/>
                    <a:gd name="connsiteY170" fmla="*/ 456746 h 874716"/>
                    <a:gd name="connsiteX171" fmla="*/ 1048125 w 6858001"/>
                    <a:gd name="connsiteY171" fmla="*/ 444172 h 874716"/>
                    <a:gd name="connsiteX172" fmla="*/ 1036887 w 6858001"/>
                    <a:gd name="connsiteY172" fmla="*/ 442648 h 874716"/>
                    <a:gd name="connsiteX173" fmla="*/ 975733 w 6858001"/>
                    <a:gd name="connsiteY173" fmla="*/ 452744 h 874716"/>
                    <a:gd name="connsiteX174" fmla="*/ 945444 w 6858001"/>
                    <a:gd name="connsiteY174" fmla="*/ 467033 h 874716"/>
                    <a:gd name="connsiteX175" fmla="*/ 898198 w 6858001"/>
                    <a:gd name="connsiteY175" fmla="*/ 481893 h 874716"/>
                    <a:gd name="connsiteX176" fmla="*/ 850189 w 6858001"/>
                    <a:gd name="connsiteY176" fmla="*/ 487417 h 874716"/>
                    <a:gd name="connsiteX177" fmla="*/ 769605 w 6858001"/>
                    <a:gd name="connsiteY177" fmla="*/ 464937 h 874716"/>
                    <a:gd name="connsiteX178" fmla="*/ 740268 w 6858001"/>
                    <a:gd name="connsiteY178" fmla="*/ 462651 h 874716"/>
                    <a:gd name="connsiteX179" fmla="*/ 674923 w 6858001"/>
                    <a:gd name="connsiteY179" fmla="*/ 451792 h 874716"/>
                    <a:gd name="connsiteX180" fmla="*/ 617772 w 6858001"/>
                    <a:gd name="connsiteY180" fmla="*/ 452554 h 874716"/>
                    <a:gd name="connsiteX181" fmla="*/ 571860 w 6858001"/>
                    <a:gd name="connsiteY181" fmla="*/ 469891 h 874716"/>
                    <a:gd name="connsiteX182" fmla="*/ 505182 w 6858001"/>
                    <a:gd name="connsiteY182" fmla="*/ 473319 h 874716"/>
                    <a:gd name="connsiteX183" fmla="*/ 462126 w 6858001"/>
                    <a:gd name="connsiteY183" fmla="*/ 460747 h 874716"/>
                    <a:gd name="connsiteX184" fmla="*/ 453364 w 6858001"/>
                    <a:gd name="connsiteY184" fmla="*/ 459033 h 874716"/>
                    <a:gd name="connsiteX185" fmla="*/ 340774 w 6858001"/>
                    <a:gd name="connsiteY185" fmla="*/ 458268 h 874716"/>
                    <a:gd name="connsiteX186" fmla="*/ 200182 w 6858001"/>
                    <a:gd name="connsiteY186" fmla="*/ 496180 h 874716"/>
                    <a:gd name="connsiteX187" fmla="*/ 176939 w 6858001"/>
                    <a:gd name="connsiteY187" fmla="*/ 504182 h 874716"/>
                    <a:gd name="connsiteX188" fmla="*/ 63587 w 6858001"/>
                    <a:gd name="connsiteY188" fmla="*/ 518088 h 874716"/>
                    <a:gd name="connsiteX189" fmla="*/ 2817 w 6858001"/>
                    <a:gd name="connsiteY189" fmla="*/ 532187 h 874716"/>
                    <a:gd name="connsiteX190" fmla="*/ 0 w 6858001"/>
                    <a:gd name="connsiteY190" fmla="*/ 533314 h 87471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</a:cxnLst>
                  <a:rect l="l" t="t" r="r" b="b"/>
                  <a:pathLst>
                    <a:path w="6858001" h="874716">
                      <a:moveTo>
                        <a:pt x="0" y="533314"/>
                      </a:moveTo>
                      <a:lnTo>
                        <a:pt x="0" y="69206"/>
                      </a:lnTo>
                      <a:lnTo>
                        <a:pt x="21486" y="71924"/>
                      </a:lnTo>
                      <a:cubicBezTo>
                        <a:pt x="92546" y="60493"/>
                        <a:pt x="159604" y="87354"/>
                        <a:pt x="228948" y="88116"/>
                      </a:cubicBezTo>
                      <a:cubicBezTo>
                        <a:pt x="260382" y="88496"/>
                        <a:pt x="291435" y="94592"/>
                        <a:pt x="313533" y="62779"/>
                      </a:cubicBezTo>
                      <a:cubicBezTo>
                        <a:pt x="316389" y="58587"/>
                        <a:pt x="330298" y="60873"/>
                        <a:pt x="338870" y="62207"/>
                      </a:cubicBezTo>
                      <a:cubicBezTo>
                        <a:pt x="357921" y="65066"/>
                        <a:pt x="376781" y="72304"/>
                        <a:pt x="395640" y="72114"/>
                      </a:cubicBezTo>
                      <a:cubicBezTo>
                        <a:pt x="434695" y="71924"/>
                        <a:pt x="473939" y="68876"/>
                        <a:pt x="512802" y="65446"/>
                      </a:cubicBezTo>
                      <a:cubicBezTo>
                        <a:pt x="527470" y="64112"/>
                        <a:pt x="541569" y="58969"/>
                        <a:pt x="556047" y="55349"/>
                      </a:cubicBezTo>
                      <a:cubicBezTo>
                        <a:pt x="564048" y="53253"/>
                        <a:pt x="572622" y="47729"/>
                        <a:pt x="580050" y="48871"/>
                      </a:cubicBezTo>
                      <a:cubicBezTo>
                        <a:pt x="623106" y="55539"/>
                        <a:pt x="662541" y="39157"/>
                        <a:pt x="703308" y="30964"/>
                      </a:cubicBezTo>
                      <a:cubicBezTo>
                        <a:pt x="722169" y="27154"/>
                        <a:pt x="739886" y="18010"/>
                        <a:pt x="758174" y="11724"/>
                      </a:cubicBezTo>
                      <a:cubicBezTo>
                        <a:pt x="762936" y="10008"/>
                        <a:pt x="768271" y="8484"/>
                        <a:pt x="773035" y="8866"/>
                      </a:cubicBezTo>
                      <a:cubicBezTo>
                        <a:pt x="800276" y="11152"/>
                        <a:pt x="827329" y="14390"/>
                        <a:pt x="854379" y="16866"/>
                      </a:cubicBezTo>
                      <a:cubicBezTo>
                        <a:pt x="878956" y="19152"/>
                        <a:pt x="903722" y="19914"/>
                        <a:pt x="915343" y="47919"/>
                      </a:cubicBezTo>
                      <a:cubicBezTo>
                        <a:pt x="917059" y="52301"/>
                        <a:pt x="922773" y="55539"/>
                        <a:pt x="927155" y="58397"/>
                      </a:cubicBezTo>
                      <a:cubicBezTo>
                        <a:pt x="994785" y="102405"/>
                        <a:pt x="1030980" y="101261"/>
                        <a:pt x="1097087" y="54777"/>
                      </a:cubicBezTo>
                      <a:cubicBezTo>
                        <a:pt x="1103945" y="50015"/>
                        <a:pt x="1118613" y="46585"/>
                        <a:pt x="1123185" y="50395"/>
                      </a:cubicBezTo>
                      <a:cubicBezTo>
                        <a:pt x="1162049" y="82020"/>
                        <a:pt x="1204532" y="78590"/>
                        <a:pt x="1249302" y="68684"/>
                      </a:cubicBezTo>
                      <a:cubicBezTo>
                        <a:pt x="1260922" y="66018"/>
                        <a:pt x="1277307" y="66018"/>
                        <a:pt x="1286069" y="72304"/>
                      </a:cubicBezTo>
                      <a:cubicBezTo>
                        <a:pt x="1327790" y="101451"/>
                        <a:pt x="1372560" y="97261"/>
                        <a:pt x="1417899" y="88688"/>
                      </a:cubicBezTo>
                      <a:cubicBezTo>
                        <a:pt x="1424948" y="87354"/>
                        <a:pt x="1433522" y="80114"/>
                        <a:pt x="1436568" y="73448"/>
                      </a:cubicBezTo>
                      <a:cubicBezTo>
                        <a:pt x="1447428" y="49825"/>
                        <a:pt x="1467813" y="41823"/>
                        <a:pt x="1490292" y="35154"/>
                      </a:cubicBezTo>
                      <a:cubicBezTo>
                        <a:pt x="1525727" y="24296"/>
                        <a:pt x="1560588" y="11532"/>
                        <a:pt x="1596213" y="1245"/>
                      </a:cubicBezTo>
                      <a:cubicBezTo>
                        <a:pt x="1604978" y="-1231"/>
                        <a:pt x="1615836" y="293"/>
                        <a:pt x="1624980" y="3150"/>
                      </a:cubicBezTo>
                      <a:cubicBezTo>
                        <a:pt x="1656223" y="12866"/>
                        <a:pt x="1676036" y="37251"/>
                        <a:pt x="1697753" y="59731"/>
                      </a:cubicBezTo>
                      <a:cubicBezTo>
                        <a:pt x="1707279" y="69638"/>
                        <a:pt x="1720423" y="76686"/>
                        <a:pt x="1733188" y="82400"/>
                      </a:cubicBezTo>
                      <a:cubicBezTo>
                        <a:pt x="1766335" y="97071"/>
                        <a:pt x="1800246" y="110215"/>
                        <a:pt x="1833775" y="124121"/>
                      </a:cubicBezTo>
                      <a:cubicBezTo>
                        <a:pt x="1837013" y="125455"/>
                        <a:pt x="1839679" y="128884"/>
                        <a:pt x="1842158" y="131742"/>
                      </a:cubicBezTo>
                      <a:cubicBezTo>
                        <a:pt x="1866922" y="161843"/>
                        <a:pt x="1891497" y="192132"/>
                        <a:pt x="1916454" y="222233"/>
                      </a:cubicBezTo>
                      <a:cubicBezTo>
                        <a:pt x="1921216" y="227947"/>
                        <a:pt x="1928076" y="232139"/>
                        <a:pt x="1933219" y="237663"/>
                      </a:cubicBezTo>
                      <a:cubicBezTo>
                        <a:pt x="1940459" y="245283"/>
                        <a:pt x="1949603" y="252524"/>
                        <a:pt x="1953413" y="261668"/>
                      </a:cubicBezTo>
                      <a:cubicBezTo>
                        <a:pt x="1965224" y="290433"/>
                        <a:pt x="1987894" y="302817"/>
                        <a:pt x="2016469" y="308151"/>
                      </a:cubicBezTo>
                      <a:cubicBezTo>
                        <a:pt x="2042570" y="313104"/>
                        <a:pt x="2068669" y="317296"/>
                        <a:pt x="2094578" y="323010"/>
                      </a:cubicBezTo>
                      <a:cubicBezTo>
                        <a:pt x="2126201" y="329868"/>
                        <a:pt x="2157636" y="337298"/>
                        <a:pt x="2188879" y="345681"/>
                      </a:cubicBezTo>
                      <a:cubicBezTo>
                        <a:pt x="2202404" y="349301"/>
                        <a:pt x="2216692" y="353491"/>
                        <a:pt x="2228314" y="360921"/>
                      </a:cubicBezTo>
                      <a:cubicBezTo>
                        <a:pt x="2260890" y="381496"/>
                        <a:pt x="2295753" y="395402"/>
                        <a:pt x="2334044" y="389878"/>
                      </a:cubicBezTo>
                      <a:cubicBezTo>
                        <a:pt x="2364715" y="385496"/>
                        <a:pt x="2390434" y="396736"/>
                        <a:pt x="2409485" y="414263"/>
                      </a:cubicBezTo>
                      <a:cubicBezTo>
                        <a:pt x="2444158" y="446078"/>
                        <a:pt x="2481305" y="438838"/>
                        <a:pt x="2518264" y="428552"/>
                      </a:cubicBezTo>
                      <a:cubicBezTo>
                        <a:pt x="2537315" y="423217"/>
                        <a:pt x="2552935" y="423979"/>
                        <a:pt x="2571034" y="429122"/>
                      </a:cubicBezTo>
                      <a:cubicBezTo>
                        <a:pt x="2612945" y="441124"/>
                        <a:pt x="2640950" y="473701"/>
                        <a:pt x="2668001" y="502276"/>
                      </a:cubicBezTo>
                      <a:cubicBezTo>
                        <a:pt x="2691054" y="526661"/>
                        <a:pt x="2716963" y="540377"/>
                        <a:pt x="2745348" y="550666"/>
                      </a:cubicBezTo>
                      <a:cubicBezTo>
                        <a:pt x="2781163" y="563810"/>
                        <a:pt x="2809548" y="558858"/>
                        <a:pt x="2826694" y="527233"/>
                      </a:cubicBezTo>
                      <a:cubicBezTo>
                        <a:pt x="2831457" y="518278"/>
                        <a:pt x="2839839" y="507800"/>
                        <a:pt x="2848793" y="505134"/>
                      </a:cubicBezTo>
                      <a:cubicBezTo>
                        <a:pt x="2892037" y="491800"/>
                        <a:pt x="2935854" y="472367"/>
                        <a:pt x="2982148" y="484179"/>
                      </a:cubicBezTo>
                      <a:cubicBezTo>
                        <a:pt x="3046158" y="500372"/>
                        <a:pt x="3108644" y="499420"/>
                        <a:pt x="3172654" y="483417"/>
                      </a:cubicBezTo>
                      <a:cubicBezTo>
                        <a:pt x="3276480" y="457508"/>
                        <a:pt x="3380305" y="430076"/>
                        <a:pt x="3489467" y="435790"/>
                      </a:cubicBezTo>
                      <a:cubicBezTo>
                        <a:pt x="3507563" y="436742"/>
                        <a:pt x="3529090" y="425121"/>
                        <a:pt x="3544713" y="413691"/>
                      </a:cubicBezTo>
                      <a:cubicBezTo>
                        <a:pt x="3574622" y="391974"/>
                        <a:pt x="3573288" y="390258"/>
                        <a:pt x="3606817" y="408167"/>
                      </a:cubicBezTo>
                      <a:cubicBezTo>
                        <a:pt x="3614819" y="412549"/>
                        <a:pt x="3624725" y="415215"/>
                        <a:pt x="3630632" y="421693"/>
                      </a:cubicBezTo>
                      <a:cubicBezTo>
                        <a:pt x="3660731" y="454650"/>
                        <a:pt x="3697880" y="446648"/>
                        <a:pt x="3734837" y="441886"/>
                      </a:cubicBezTo>
                      <a:cubicBezTo>
                        <a:pt x="3741315" y="440934"/>
                        <a:pt x="3749125" y="439600"/>
                        <a:pt x="3754652" y="442268"/>
                      </a:cubicBezTo>
                      <a:cubicBezTo>
                        <a:pt x="3779607" y="454268"/>
                        <a:pt x="3800753" y="450078"/>
                        <a:pt x="3822472" y="433694"/>
                      </a:cubicBezTo>
                      <a:cubicBezTo>
                        <a:pt x="3841331" y="419597"/>
                        <a:pt x="3863049" y="411215"/>
                        <a:pt x="3885338" y="428742"/>
                      </a:cubicBezTo>
                      <a:cubicBezTo>
                        <a:pt x="3934870" y="467605"/>
                        <a:pt x="3987829" y="469509"/>
                        <a:pt x="4043839" y="444934"/>
                      </a:cubicBezTo>
                      <a:cubicBezTo>
                        <a:pt x="4083845" y="427407"/>
                        <a:pt x="4123280" y="423407"/>
                        <a:pt x="4165383" y="441124"/>
                      </a:cubicBezTo>
                      <a:cubicBezTo>
                        <a:pt x="4181576" y="447982"/>
                        <a:pt x="4202531" y="443410"/>
                        <a:pt x="4221391" y="444934"/>
                      </a:cubicBezTo>
                      <a:cubicBezTo>
                        <a:pt x="4232060" y="445696"/>
                        <a:pt x="4243872" y="445886"/>
                        <a:pt x="4253014" y="450650"/>
                      </a:cubicBezTo>
                      <a:cubicBezTo>
                        <a:pt x="4277401" y="462843"/>
                        <a:pt x="4300070" y="478463"/>
                        <a:pt x="4324645" y="490466"/>
                      </a:cubicBezTo>
                      <a:cubicBezTo>
                        <a:pt x="4336457" y="496180"/>
                        <a:pt x="4350554" y="499228"/>
                        <a:pt x="4363890" y="499420"/>
                      </a:cubicBezTo>
                      <a:cubicBezTo>
                        <a:pt x="4403325" y="500372"/>
                        <a:pt x="4442761" y="500372"/>
                        <a:pt x="4482004" y="498658"/>
                      </a:cubicBezTo>
                      <a:cubicBezTo>
                        <a:pt x="4546776" y="495990"/>
                        <a:pt x="4612500" y="495418"/>
                        <a:pt x="4659174" y="438648"/>
                      </a:cubicBezTo>
                      <a:cubicBezTo>
                        <a:pt x="4662986" y="434076"/>
                        <a:pt x="4671176" y="431408"/>
                        <a:pt x="4677655" y="430646"/>
                      </a:cubicBezTo>
                      <a:cubicBezTo>
                        <a:pt x="4707564" y="427027"/>
                        <a:pt x="4738235" y="426645"/>
                        <a:pt x="4767764" y="420739"/>
                      </a:cubicBezTo>
                      <a:cubicBezTo>
                        <a:pt x="4791386" y="415977"/>
                        <a:pt x="4811009" y="417501"/>
                        <a:pt x="4828916" y="434266"/>
                      </a:cubicBezTo>
                      <a:cubicBezTo>
                        <a:pt x="4852348" y="456364"/>
                        <a:pt x="4880925" y="469319"/>
                        <a:pt x="4912168" y="462271"/>
                      </a:cubicBezTo>
                      <a:cubicBezTo>
                        <a:pt x="4943409" y="455412"/>
                        <a:pt x="4963984" y="470271"/>
                        <a:pt x="4987037" y="485703"/>
                      </a:cubicBezTo>
                      <a:cubicBezTo>
                        <a:pt x="5003801" y="496942"/>
                        <a:pt x="5022852" y="511040"/>
                        <a:pt x="5041521" y="512182"/>
                      </a:cubicBezTo>
                      <a:cubicBezTo>
                        <a:pt x="5083814" y="514658"/>
                        <a:pt x="5120201" y="553904"/>
                        <a:pt x="5166113" y="531615"/>
                      </a:cubicBezTo>
                      <a:cubicBezTo>
                        <a:pt x="5169161" y="530091"/>
                        <a:pt x="5174685" y="533901"/>
                        <a:pt x="5179067" y="534853"/>
                      </a:cubicBezTo>
                      <a:cubicBezTo>
                        <a:pt x="5214121" y="542093"/>
                        <a:pt x="5247078" y="535043"/>
                        <a:pt x="5272796" y="511230"/>
                      </a:cubicBezTo>
                      <a:cubicBezTo>
                        <a:pt x="5306516" y="480177"/>
                        <a:pt x="5343855" y="477129"/>
                        <a:pt x="5385384" y="487227"/>
                      </a:cubicBezTo>
                      <a:cubicBezTo>
                        <a:pt x="5398721" y="490466"/>
                        <a:pt x="5412057" y="492752"/>
                        <a:pt x="5425582" y="495418"/>
                      </a:cubicBezTo>
                      <a:cubicBezTo>
                        <a:pt x="5443870" y="499228"/>
                        <a:pt x="5462351" y="503230"/>
                        <a:pt x="5480637" y="507040"/>
                      </a:cubicBezTo>
                      <a:cubicBezTo>
                        <a:pt x="5498356" y="510850"/>
                        <a:pt x="5517979" y="517326"/>
                        <a:pt x="5531693" y="500944"/>
                      </a:cubicBezTo>
                      <a:cubicBezTo>
                        <a:pt x="5543506" y="486845"/>
                        <a:pt x="5551888" y="488179"/>
                        <a:pt x="5562746" y="500372"/>
                      </a:cubicBezTo>
                      <a:cubicBezTo>
                        <a:pt x="5600467" y="543045"/>
                        <a:pt x="5646189" y="569716"/>
                        <a:pt x="5704483" y="571620"/>
                      </a:cubicBezTo>
                      <a:cubicBezTo>
                        <a:pt x="5716485" y="572002"/>
                        <a:pt x="5728678" y="574668"/>
                        <a:pt x="5740488" y="577526"/>
                      </a:cubicBezTo>
                      <a:cubicBezTo>
                        <a:pt x="5747728" y="579241"/>
                        <a:pt x="5756493" y="581147"/>
                        <a:pt x="5760873" y="586291"/>
                      </a:cubicBezTo>
                      <a:cubicBezTo>
                        <a:pt x="5794974" y="625534"/>
                        <a:pt x="5837457" y="652777"/>
                        <a:pt x="5883751" y="674686"/>
                      </a:cubicBezTo>
                      <a:cubicBezTo>
                        <a:pt x="5900323" y="682496"/>
                        <a:pt x="5918042" y="690306"/>
                        <a:pt x="5935949" y="692592"/>
                      </a:cubicBezTo>
                      <a:cubicBezTo>
                        <a:pt x="5954617" y="694878"/>
                        <a:pt x="5974240" y="691068"/>
                        <a:pt x="5993291" y="688972"/>
                      </a:cubicBezTo>
                      <a:cubicBezTo>
                        <a:pt x="6004531" y="687830"/>
                        <a:pt x="6017485" y="688020"/>
                        <a:pt x="6026440" y="682496"/>
                      </a:cubicBezTo>
                      <a:cubicBezTo>
                        <a:pt x="6054825" y="665159"/>
                        <a:pt x="6082258" y="646491"/>
                        <a:pt x="6108738" y="626296"/>
                      </a:cubicBezTo>
                      <a:cubicBezTo>
                        <a:pt x="6131409" y="608960"/>
                        <a:pt x="6135981" y="606483"/>
                        <a:pt x="6155602" y="628202"/>
                      </a:cubicBezTo>
                      <a:cubicBezTo>
                        <a:pt x="6175797" y="650491"/>
                        <a:pt x="6200944" y="662111"/>
                        <a:pt x="6228756" y="666873"/>
                      </a:cubicBezTo>
                      <a:cubicBezTo>
                        <a:pt x="6272764" y="674304"/>
                        <a:pt x="6317151" y="680590"/>
                        <a:pt x="6361539" y="684210"/>
                      </a:cubicBezTo>
                      <a:cubicBezTo>
                        <a:pt x="6401736" y="687448"/>
                        <a:pt x="6420977" y="669922"/>
                        <a:pt x="6428979" y="630106"/>
                      </a:cubicBezTo>
                      <a:cubicBezTo>
                        <a:pt x="6433551" y="608007"/>
                        <a:pt x="6439458" y="584003"/>
                        <a:pt x="6463840" y="578098"/>
                      </a:cubicBezTo>
                      <a:cubicBezTo>
                        <a:pt x="6503658" y="568572"/>
                        <a:pt x="6544997" y="564382"/>
                        <a:pt x="6564620" y="517708"/>
                      </a:cubicBezTo>
                      <a:cubicBezTo>
                        <a:pt x="6575478" y="527995"/>
                        <a:pt x="6582146" y="534091"/>
                        <a:pt x="6588625" y="540187"/>
                      </a:cubicBezTo>
                      <a:cubicBezTo>
                        <a:pt x="6606531" y="557142"/>
                        <a:pt x="6643678" y="564382"/>
                        <a:pt x="6662541" y="549714"/>
                      </a:cubicBezTo>
                      <a:cubicBezTo>
                        <a:pt x="6690354" y="528377"/>
                        <a:pt x="6715883" y="532377"/>
                        <a:pt x="6742552" y="548952"/>
                      </a:cubicBezTo>
                      <a:cubicBezTo>
                        <a:pt x="6764841" y="562668"/>
                        <a:pt x="6788417" y="567954"/>
                        <a:pt x="6812063" y="568430"/>
                      </a:cubicBezTo>
                      <a:lnTo>
                        <a:pt x="6858001" y="562267"/>
                      </a:lnTo>
                      <a:lnTo>
                        <a:pt x="6858001" y="734520"/>
                      </a:lnTo>
                      <a:lnTo>
                        <a:pt x="6815516" y="744220"/>
                      </a:lnTo>
                      <a:cubicBezTo>
                        <a:pt x="6793035" y="749744"/>
                        <a:pt x="6771319" y="759651"/>
                        <a:pt x="6748458" y="763271"/>
                      </a:cubicBezTo>
                      <a:cubicBezTo>
                        <a:pt x="6694164" y="771843"/>
                        <a:pt x="6639488" y="777939"/>
                        <a:pt x="6584812" y="784797"/>
                      </a:cubicBezTo>
                      <a:cubicBezTo>
                        <a:pt x="6528424" y="791846"/>
                        <a:pt x="6472225" y="799276"/>
                        <a:pt x="6415833" y="805562"/>
                      </a:cubicBezTo>
                      <a:cubicBezTo>
                        <a:pt x="6384972" y="808802"/>
                        <a:pt x="6353919" y="809372"/>
                        <a:pt x="6323058" y="812420"/>
                      </a:cubicBezTo>
                      <a:cubicBezTo>
                        <a:pt x="6296005" y="815088"/>
                        <a:pt x="6269144" y="820041"/>
                        <a:pt x="6242093" y="823281"/>
                      </a:cubicBezTo>
                      <a:cubicBezTo>
                        <a:pt x="6218660" y="825947"/>
                        <a:pt x="6195037" y="827471"/>
                        <a:pt x="6171605" y="830139"/>
                      </a:cubicBezTo>
                      <a:cubicBezTo>
                        <a:pt x="6134075" y="834519"/>
                        <a:pt x="6096736" y="839473"/>
                        <a:pt x="6059397" y="844045"/>
                      </a:cubicBezTo>
                      <a:cubicBezTo>
                        <a:pt x="6043776" y="845759"/>
                        <a:pt x="6027392" y="850522"/>
                        <a:pt x="6012723" y="847665"/>
                      </a:cubicBezTo>
                      <a:cubicBezTo>
                        <a:pt x="5975764" y="840425"/>
                        <a:pt x="5939377" y="842521"/>
                        <a:pt x="5902610" y="847473"/>
                      </a:cubicBezTo>
                      <a:cubicBezTo>
                        <a:pt x="5890037" y="849190"/>
                        <a:pt x="5876511" y="848808"/>
                        <a:pt x="5864318" y="845569"/>
                      </a:cubicBezTo>
                      <a:cubicBezTo>
                        <a:pt x="5839361" y="839091"/>
                        <a:pt x="5815169" y="829947"/>
                        <a:pt x="5790592" y="821947"/>
                      </a:cubicBezTo>
                      <a:cubicBezTo>
                        <a:pt x="5787924" y="820995"/>
                        <a:pt x="5784686" y="820803"/>
                        <a:pt x="5781830" y="820233"/>
                      </a:cubicBezTo>
                      <a:cubicBezTo>
                        <a:pt x="5765635" y="816992"/>
                        <a:pt x="5749634" y="813754"/>
                        <a:pt x="5733440" y="810896"/>
                      </a:cubicBezTo>
                      <a:cubicBezTo>
                        <a:pt x="5724678" y="809372"/>
                        <a:pt x="5715723" y="809182"/>
                        <a:pt x="5706959" y="807848"/>
                      </a:cubicBezTo>
                      <a:cubicBezTo>
                        <a:pt x="5673050" y="802514"/>
                        <a:pt x="5635711" y="811468"/>
                        <a:pt x="5606372" y="788417"/>
                      </a:cubicBezTo>
                      <a:cubicBezTo>
                        <a:pt x="5587321" y="773557"/>
                        <a:pt x="5568842" y="776987"/>
                        <a:pt x="5548460" y="779273"/>
                      </a:cubicBezTo>
                      <a:cubicBezTo>
                        <a:pt x="5533027" y="780987"/>
                        <a:pt x="5517215" y="780415"/>
                        <a:pt x="5501594" y="780607"/>
                      </a:cubicBezTo>
                      <a:cubicBezTo>
                        <a:pt x="5474161" y="781177"/>
                        <a:pt x="5446728" y="781369"/>
                        <a:pt x="5419295" y="782321"/>
                      </a:cubicBezTo>
                      <a:cubicBezTo>
                        <a:pt x="5410531" y="782701"/>
                        <a:pt x="5401579" y="787465"/>
                        <a:pt x="5393005" y="786703"/>
                      </a:cubicBezTo>
                      <a:cubicBezTo>
                        <a:pt x="5353379" y="783083"/>
                        <a:pt x="5313754" y="777367"/>
                        <a:pt x="5274129" y="774129"/>
                      </a:cubicBezTo>
                      <a:cubicBezTo>
                        <a:pt x="5251650" y="772225"/>
                        <a:pt x="5228597" y="775843"/>
                        <a:pt x="5206308" y="773177"/>
                      </a:cubicBezTo>
                      <a:cubicBezTo>
                        <a:pt x="5180591" y="770129"/>
                        <a:pt x="5155445" y="762319"/>
                        <a:pt x="5129916" y="757554"/>
                      </a:cubicBezTo>
                      <a:cubicBezTo>
                        <a:pt x="5122867" y="756222"/>
                        <a:pt x="5115057" y="757936"/>
                        <a:pt x="5107627" y="758316"/>
                      </a:cubicBezTo>
                      <a:cubicBezTo>
                        <a:pt x="5099245" y="758699"/>
                        <a:pt x="5091052" y="759461"/>
                        <a:pt x="5082670" y="759651"/>
                      </a:cubicBezTo>
                      <a:cubicBezTo>
                        <a:pt x="5057141" y="760033"/>
                        <a:pt x="5031614" y="759461"/>
                        <a:pt x="5006086" y="760795"/>
                      </a:cubicBezTo>
                      <a:cubicBezTo>
                        <a:pt x="4990465" y="761557"/>
                        <a:pt x="4974082" y="769367"/>
                        <a:pt x="4959602" y="766509"/>
                      </a:cubicBezTo>
                      <a:cubicBezTo>
                        <a:pt x="4930075" y="760985"/>
                        <a:pt x="4900546" y="773367"/>
                        <a:pt x="4871019" y="763081"/>
                      </a:cubicBezTo>
                      <a:cubicBezTo>
                        <a:pt x="4861873" y="760033"/>
                        <a:pt x="4849300" y="767653"/>
                        <a:pt x="4838250" y="768033"/>
                      </a:cubicBezTo>
                      <a:cubicBezTo>
                        <a:pt x="4810627" y="768985"/>
                        <a:pt x="4783004" y="768795"/>
                        <a:pt x="4755381" y="768605"/>
                      </a:cubicBezTo>
                      <a:cubicBezTo>
                        <a:pt x="4730614" y="768415"/>
                        <a:pt x="4704895" y="771081"/>
                        <a:pt x="4681083" y="765747"/>
                      </a:cubicBezTo>
                      <a:cubicBezTo>
                        <a:pt x="4656126" y="760033"/>
                        <a:pt x="4633647" y="760795"/>
                        <a:pt x="4609452" y="767271"/>
                      </a:cubicBezTo>
                      <a:cubicBezTo>
                        <a:pt x="4592878" y="771653"/>
                        <a:pt x="4575351" y="772225"/>
                        <a:pt x="4558207" y="773557"/>
                      </a:cubicBezTo>
                      <a:cubicBezTo>
                        <a:pt x="4539728" y="775081"/>
                        <a:pt x="4519343" y="771081"/>
                        <a:pt x="4502579" y="777367"/>
                      </a:cubicBezTo>
                      <a:cubicBezTo>
                        <a:pt x="4452665" y="796038"/>
                        <a:pt x="4401419" y="800038"/>
                        <a:pt x="4349222" y="800038"/>
                      </a:cubicBezTo>
                      <a:cubicBezTo>
                        <a:pt x="4339695" y="800038"/>
                        <a:pt x="4329979" y="797372"/>
                        <a:pt x="4320837" y="794514"/>
                      </a:cubicBezTo>
                      <a:cubicBezTo>
                        <a:pt x="4267493" y="777367"/>
                        <a:pt x="4213961" y="778891"/>
                        <a:pt x="4159667" y="789370"/>
                      </a:cubicBezTo>
                      <a:cubicBezTo>
                        <a:pt x="4148427" y="791656"/>
                        <a:pt x="4135854" y="792038"/>
                        <a:pt x="4124614" y="789752"/>
                      </a:cubicBezTo>
                      <a:cubicBezTo>
                        <a:pt x="4092989" y="783083"/>
                        <a:pt x="4062318" y="772033"/>
                        <a:pt x="4030503" y="767271"/>
                      </a:cubicBezTo>
                      <a:cubicBezTo>
                        <a:pt x="3977925" y="759461"/>
                        <a:pt x="3932394" y="785749"/>
                        <a:pt x="3885338" y="802896"/>
                      </a:cubicBezTo>
                      <a:cubicBezTo>
                        <a:pt x="3840569" y="819089"/>
                        <a:pt x="3802467" y="855666"/>
                        <a:pt x="3749506" y="847473"/>
                      </a:cubicBezTo>
                      <a:cubicBezTo>
                        <a:pt x="3744173" y="846711"/>
                        <a:pt x="3738267" y="851856"/>
                        <a:pt x="3732361" y="853190"/>
                      </a:cubicBezTo>
                      <a:cubicBezTo>
                        <a:pt x="3716168" y="856810"/>
                        <a:pt x="3699976" y="861190"/>
                        <a:pt x="3683591" y="862906"/>
                      </a:cubicBezTo>
                      <a:cubicBezTo>
                        <a:pt x="3663589" y="865192"/>
                        <a:pt x="3643204" y="864430"/>
                        <a:pt x="3623201" y="866334"/>
                      </a:cubicBezTo>
                      <a:cubicBezTo>
                        <a:pt x="3597482" y="868620"/>
                        <a:pt x="3572146" y="874716"/>
                        <a:pt x="3546617" y="874716"/>
                      </a:cubicBezTo>
                      <a:cubicBezTo>
                        <a:pt x="3526042" y="874716"/>
                        <a:pt x="3505657" y="867668"/>
                        <a:pt x="3485275" y="864238"/>
                      </a:cubicBezTo>
                      <a:cubicBezTo>
                        <a:pt x="3456508" y="859476"/>
                        <a:pt x="3424883" y="860810"/>
                        <a:pt x="3399546" y="848618"/>
                      </a:cubicBezTo>
                      <a:cubicBezTo>
                        <a:pt x="3372495" y="835663"/>
                        <a:pt x="3346776" y="829757"/>
                        <a:pt x="3318771" y="833757"/>
                      </a:cubicBezTo>
                      <a:cubicBezTo>
                        <a:pt x="3309437" y="835091"/>
                        <a:pt x="3297434" y="843093"/>
                        <a:pt x="3293244" y="851284"/>
                      </a:cubicBezTo>
                      <a:cubicBezTo>
                        <a:pt x="3283908" y="869572"/>
                        <a:pt x="3271145" y="872812"/>
                        <a:pt x="3253809" y="866524"/>
                      </a:cubicBezTo>
                      <a:cubicBezTo>
                        <a:pt x="3238758" y="861190"/>
                        <a:pt x="3220280" y="858524"/>
                        <a:pt x="3209993" y="848235"/>
                      </a:cubicBezTo>
                      <a:cubicBezTo>
                        <a:pt x="3180844" y="819089"/>
                        <a:pt x="3143695" y="818136"/>
                        <a:pt x="3107500" y="810326"/>
                      </a:cubicBezTo>
                      <a:cubicBezTo>
                        <a:pt x="3085403" y="805562"/>
                        <a:pt x="3064827" y="805372"/>
                        <a:pt x="3042728" y="808610"/>
                      </a:cubicBezTo>
                      <a:cubicBezTo>
                        <a:pt x="2994722" y="815850"/>
                        <a:pt x="2948047" y="805562"/>
                        <a:pt x="2901943" y="792418"/>
                      </a:cubicBezTo>
                      <a:cubicBezTo>
                        <a:pt x="2871462" y="783655"/>
                        <a:pt x="2840219" y="778321"/>
                        <a:pt x="2809930" y="769367"/>
                      </a:cubicBezTo>
                      <a:cubicBezTo>
                        <a:pt x="2787259" y="762509"/>
                        <a:pt x="2764590" y="754316"/>
                        <a:pt x="2743826" y="743268"/>
                      </a:cubicBezTo>
                      <a:cubicBezTo>
                        <a:pt x="2713723" y="727073"/>
                        <a:pt x="2687436" y="702689"/>
                        <a:pt x="2649143" y="709167"/>
                      </a:cubicBezTo>
                      <a:cubicBezTo>
                        <a:pt x="2615421" y="714881"/>
                        <a:pt x="2584942" y="702881"/>
                        <a:pt x="2554079" y="691450"/>
                      </a:cubicBezTo>
                      <a:cubicBezTo>
                        <a:pt x="2531409" y="683068"/>
                        <a:pt x="2508742" y="674494"/>
                        <a:pt x="2485307" y="669160"/>
                      </a:cubicBezTo>
                      <a:cubicBezTo>
                        <a:pt x="2457492" y="662873"/>
                        <a:pt x="2426059" y="665541"/>
                        <a:pt x="2401292" y="653919"/>
                      </a:cubicBezTo>
                      <a:cubicBezTo>
                        <a:pt x="2375383" y="641727"/>
                        <a:pt x="2353859" y="649919"/>
                        <a:pt x="2330806" y="653349"/>
                      </a:cubicBezTo>
                      <a:cubicBezTo>
                        <a:pt x="2294039" y="658683"/>
                        <a:pt x="2257459" y="668590"/>
                        <a:pt x="2220312" y="656015"/>
                      </a:cubicBezTo>
                      <a:cubicBezTo>
                        <a:pt x="2175163" y="640775"/>
                        <a:pt x="2130393" y="624392"/>
                        <a:pt x="2085054" y="609914"/>
                      </a:cubicBezTo>
                      <a:cubicBezTo>
                        <a:pt x="2067525" y="604387"/>
                        <a:pt x="2048668" y="602101"/>
                        <a:pt x="2030378" y="599625"/>
                      </a:cubicBezTo>
                      <a:cubicBezTo>
                        <a:pt x="2013043" y="597529"/>
                        <a:pt x="1992279" y="602863"/>
                        <a:pt x="1978940" y="594863"/>
                      </a:cubicBezTo>
                      <a:cubicBezTo>
                        <a:pt x="1944649" y="574288"/>
                        <a:pt x="1909408" y="564192"/>
                        <a:pt x="1869780" y="564192"/>
                      </a:cubicBezTo>
                      <a:cubicBezTo>
                        <a:pt x="1854920" y="564192"/>
                        <a:pt x="1840441" y="555618"/>
                        <a:pt x="1825393" y="554094"/>
                      </a:cubicBezTo>
                      <a:cubicBezTo>
                        <a:pt x="1804816" y="552190"/>
                        <a:pt x="1781194" y="547045"/>
                        <a:pt x="1763287" y="554286"/>
                      </a:cubicBezTo>
                      <a:cubicBezTo>
                        <a:pt x="1721185" y="571430"/>
                        <a:pt x="1687086" y="557142"/>
                        <a:pt x="1650317" y="540187"/>
                      </a:cubicBezTo>
                      <a:cubicBezTo>
                        <a:pt x="1614120" y="523423"/>
                        <a:pt x="1576019" y="510088"/>
                        <a:pt x="1537537" y="499038"/>
                      </a:cubicBezTo>
                      <a:cubicBezTo>
                        <a:pt x="1523059" y="495038"/>
                        <a:pt x="1505724" y="501706"/>
                        <a:pt x="1489720" y="503038"/>
                      </a:cubicBezTo>
                      <a:cubicBezTo>
                        <a:pt x="1484004" y="503420"/>
                        <a:pt x="1477717" y="503992"/>
                        <a:pt x="1472575" y="502086"/>
                      </a:cubicBezTo>
                      <a:cubicBezTo>
                        <a:pt x="1422854" y="483797"/>
                        <a:pt x="1372368" y="469891"/>
                        <a:pt x="1318456" y="479415"/>
                      </a:cubicBezTo>
                      <a:cubicBezTo>
                        <a:pt x="1313504" y="480369"/>
                        <a:pt x="1307978" y="478273"/>
                        <a:pt x="1303024" y="476939"/>
                      </a:cubicBezTo>
                      <a:cubicBezTo>
                        <a:pt x="1278829" y="470081"/>
                        <a:pt x="1255206" y="459223"/>
                        <a:pt x="1230633" y="456746"/>
                      </a:cubicBezTo>
                      <a:cubicBezTo>
                        <a:pt x="1170051" y="450650"/>
                        <a:pt x="1109091" y="448172"/>
                        <a:pt x="1048125" y="444172"/>
                      </a:cubicBezTo>
                      <a:cubicBezTo>
                        <a:pt x="1044315" y="443982"/>
                        <a:pt x="1040315" y="443982"/>
                        <a:pt x="1036887" y="442648"/>
                      </a:cubicBezTo>
                      <a:cubicBezTo>
                        <a:pt x="1014406" y="434456"/>
                        <a:pt x="994785" y="437124"/>
                        <a:pt x="975733" y="452744"/>
                      </a:cubicBezTo>
                      <a:cubicBezTo>
                        <a:pt x="967350" y="459603"/>
                        <a:pt x="955920" y="463223"/>
                        <a:pt x="945444" y="467033"/>
                      </a:cubicBezTo>
                      <a:cubicBezTo>
                        <a:pt x="930011" y="472749"/>
                        <a:pt x="914200" y="478273"/>
                        <a:pt x="898198" y="481893"/>
                      </a:cubicBezTo>
                      <a:cubicBezTo>
                        <a:pt x="882384" y="485321"/>
                        <a:pt x="865430" y="490084"/>
                        <a:pt x="850189" y="487417"/>
                      </a:cubicBezTo>
                      <a:cubicBezTo>
                        <a:pt x="822756" y="482655"/>
                        <a:pt x="796655" y="471987"/>
                        <a:pt x="769605" y="464937"/>
                      </a:cubicBezTo>
                      <a:cubicBezTo>
                        <a:pt x="760270" y="462461"/>
                        <a:pt x="749982" y="462843"/>
                        <a:pt x="740268" y="462651"/>
                      </a:cubicBezTo>
                      <a:cubicBezTo>
                        <a:pt x="717977" y="462081"/>
                        <a:pt x="695116" y="467605"/>
                        <a:pt x="674923" y="451792"/>
                      </a:cubicBezTo>
                      <a:cubicBezTo>
                        <a:pt x="656255" y="436934"/>
                        <a:pt x="637392" y="441314"/>
                        <a:pt x="617772" y="452554"/>
                      </a:cubicBezTo>
                      <a:cubicBezTo>
                        <a:pt x="603673" y="460557"/>
                        <a:pt x="587672" y="466843"/>
                        <a:pt x="571860" y="469891"/>
                      </a:cubicBezTo>
                      <a:cubicBezTo>
                        <a:pt x="550141" y="474081"/>
                        <a:pt x="528615" y="475797"/>
                        <a:pt x="505182" y="473319"/>
                      </a:cubicBezTo>
                      <a:cubicBezTo>
                        <a:pt x="488607" y="471605"/>
                        <a:pt x="475081" y="470843"/>
                        <a:pt x="462126" y="460747"/>
                      </a:cubicBezTo>
                      <a:cubicBezTo>
                        <a:pt x="460032" y="459223"/>
                        <a:pt x="456222" y="458841"/>
                        <a:pt x="453364" y="459033"/>
                      </a:cubicBezTo>
                      <a:cubicBezTo>
                        <a:pt x="415835" y="462271"/>
                        <a:pt x="378686" y="460557"/>
                        <a:pt x="340774" y="458268"/>
                      </a:cubicBezTo>
                      <a:cubicBezTo>
                        <a:pt x="292579" y="455222"/>
                        <a:pt x="241901" y="464175"/>
                        <a:pt x="200182" y="496180"/>
                      </a:cubicBezTo>
                      <a:cubicBezTo>
                        <a:pt x="194085" y="500944"/>
                        <a:pt x="184941" y="503038"/>
                        <a:pt x="176939" y="504182"/>
                      </a:cubicBezTo>
                      <a:cubicBezTo>
                        <a:pt x="139219" y="509134"/>
                        <a:pt x="101308" y="512564"/>
                        <a:pt x="63587" y="518088"/>
                      </a:cubicBezTo>
                      <a:cubicBezTo>
                        <a:pt x="43012" y="521137"/>
                        <a:pt x="21486" y="523805"/>
                        <a:pt x="2817" y="532187"/>
                      </a:cubicBezTo>
                      <a:lnTo>
                        <a:pt x="0" y="533314"/>
                      </a:lnTo>
                      <a:close/>
                    </a:path>
                  </a:pathLst>
                </a:custGeom>
                <a:grpFill/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4" name="Freeform: Shape 13">
                  <a:extLst>
                    <a:ext uri="{FF2B5EF4-FFF2-40B4-BE49-F238E27FC236}">
                      <a16:creationId xmlns:a16="http://schemas.microsoft.com/office/drawing/2014/main" id="{BA602493-BC70-48CF-BDBA-88A866227422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/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>
                <a:xfrm rot="16200000" flipH="1">
                  <a:off x="715166" y="2991642"/>
                  <a:ext cx="6858001" cy="874716"/>
                </a:xfrm>
                <a:custGeom>
                  <a:avLst/>
                  <a:gdLst>
                    <a:gd name="connsiteX0" fmla="*/ 0 w 6858001"/>
                    <a:gd name="connsiteY0" fmla="*/ 533314 h 874716"/>
                    <a:gd name="connsiteX1" fmla="*/ 0 w 6858001"/>
                    <a:gd name="connsiteY1" fmla="*/ 69206 h 874716"/>
                    <a:gd name="connsiteX2" fmla="*/ 21486 w 6858001"/>
                    <a:gd name="connsiteY2" fmla="*/ 71924 h 874716"/>
                    <a:gd name="connsiteX3" fmla="*/ 228948 w 6858001"/>
                    <a:gd name="connsiteY3" fmla="*/ 88116 h 874716"/>
                    <a:gd name="connsiteX4" fmla="*/ 313533 w 6858001"/>
                    <a:gd name="connsiteY4" fmla="*/ 62779 h 874716"/>
                    <a:gd name="connsiteX5" fmla="*/ 338870 w 6858001"/>
                    <a:gd name="connsiteY5" fmla="*/ 62207 h 874716"/>
                    <a:gd name="connsiteX6" fmla="*/ 395640 w 6858001"/>
                    <a:gd name="connsiteY6" fmla="*/ 72114 h 874716"/>
                    <a:gd name="connsiteX7" fmla="*/ 512802 w 6858001"/>
                    <a:gd name="connsiteY7" fmla="*/ 65446 h 874716"/>
                    <a:gd name="connsiteX8" fmla="*/ 556047 w 6858001"/>
                    <a:gd name="connsiteY8" fmla="*/ 55349 h 874716"/>
                    <a:gd name="connsiteX9" fmla="*/ 580050 w 6858001"/>
                    <a:gd name="connsiteY9" fmla="*/ 48871 h 874716"/>
                    <a:gd name="connsiteX10" fmla="*/ 703308 w 6858001"/>
                    <a:gd name="connsiteY10" fmla="*/ 30964 h 874716"/>
                    <a:gd name="connsiteX11" fmla="*/ 758174 w 6858001"/>
                    <a:gd name="connsiteY11" fmla="*/ 11724 h 874716"/>
                    <a:gd name="connsiteX12" fmla="*/ 773035 w 6858001"/>
                    <a:gd name="connsiteY12" fmla="*/ 8866 h 874716"/>
                    <a:gd name="connsiteX13" fmla="*/ 854379 w 6858001"/>
                    <a:gd name="connsiteY13" fmla="*/ 16866 h 874716"/>
                    <a:gd name="connsiteX14" fmla="*/ 915343 w 6858001"/>
                    <a:gd name="connsiteY14" fmla="*/ 47919 h 874716"/>
                    <a:gd name="connsiteX15" fmla="*/ 927155 w 6858001"/>
                    <a:gd name="connsiteY15" fmla="*/ 58397 h 874716"/>
                    <a:gd name="connsiteX16" fmla="*/ 1097087 w 6858001"/>
                    <a:gd name="connsiteY16" fmla="*/ 54777 h 874716"/>
                    <a:gd name="connsiteX17" fmla="*/ 1123185 w 6858001"/>
                    <a:gd name="connsiteY17" fmla="*/ 50395 h 874716"/>
                    <a:gd name="connsiteX18" fmla="*/ 1249302 w 6858001"/>
                    <a:gd name="connsiteY18" fmla="*/ 68684 h 874716"/>
                    <a:gd name="connsiteX19" fmla="*/ 1286069 w 6858001"/>
                    <a:gd name="connsiteY19" fmla="*/ 72304 h 874716"/>
                    <a:gd name="connsiteX20" fmla="*/ 1417899 w 6858001"/>
                    <a:gd name="connsiteY20" fmla="*/ 88688 h 874716"/>
                    <a:gd name="connsiteX21" fmla="*/ 1436568 w 6858001"/>
                    <a:gd name="connsiteY21" fmla="*/ 73448 h 874716"/>
                    <a:gd name="connsiteX22" fmla="*/ 1490292 w 6858001"/>
                    <a:gd name="connsiteY22" fmla="*/ 35154 h 874716"/>
                    <a:gd name="connsiteX23" fmla="*/ 1596213 w 6858001"/>
                    <a:gd name="connsiteY23" fmla="*/ 1245 h 874716"/>
                    <a:gd name="connsiteX24" fmla="*/ 1624980 w 6858001"/>
                    <a:gd name="connsiteY24" fmla="*/ 3150 h 874716"/>
                    <a:gd name="connsiteX25" fmla="*/ 1697753 w 6858001"/>
                    <a:gd name="connsiteY25" fmla="*/ 59731 h 874716"/>
                    <a:gd name="connsiteX26" fmla="*/ 1733188 w 6858001"/>
                    <a:gd name="connsiteY26" fmla="*/ 82400 h 874716"/>
                    <a:gd name="connsiteX27" fmla="*/ 1833775 w 6858001"/>
                    <a:gd name="connsiteY27" fmla="*/ 124121 h 874716"/>
                    <a:gd name="connsiteX28" fmla="*/ 1842158 w 6858001"/>
                    <a:gd name="connsiteY28" fmla="*/ 131742 h 874716"/>
                    <a:gd name="connsiteX29" fmla="*/ 1916454 w 6858001"/>
                    <a:gd name="connsiteY29" fmla="*/ 222233 h 874716"/>
                    <a:gd name="connsiteX30" fmla="*/ 1933219 w 6858001"/>
                    <a:gd name="connsiteY30" fmla="*/ 237663 h 874716"/>
                    <a:gd name="connsiteX31" fmla="*/ 1953413 w 6858001"/>
                    <a:gd name="connsiteY31" fmla="*/ 261668 h 874716"/>
                    <a:gd name="connsiteX32" fmla="*/ 2016469 w 6858001"/>
                    <a:gd name="connsiteY32" fmla="*/ 308151 h 874716"/>
                    <a:gd name="connsiteX33" fmla="*/ 2094578 w 6858001"/>
                    <a:gd name="connsiteY33" fmla="*/ 323010 h 874716"/>
                    <a:gd name="connsiteX34" fmla="*/ 2188879 w 6858001"/>
                    <a:gd name="connsiteY34" fmla="*/ 345681 h 874716"/>
                    <a:gd name="connsiteX35" fmla="*/ 2228314 w 6858001"/>
                    <a:gd name="connsiteY35" fmla="*/ 360921 h 874716"/>
                    <a:gd name="connsiteX36" fmla="*/ 2334044 w 6858001"/>
                    <a:gd name="connsiteY36" fmla="*/ 389878 h 874716"/>
                    <a:gd name="connsiteX37" fmla="*/ 2409485 w 6858001"/>
                    <a:gd name="connsiteY37" fmla="*/ 414263 h 874716"/>
                    <a:gd name="connsiteX38" fmla="*/ 2518264 w 6858001"/>
                    <a:gd name="connsiteY38" fmla="*/ 428552 h 874716"/>
                    <a:gd name="connsiteX39" fmla="*/ 2571034 w 6858001"/>
                    <a:gd name="connsiteY39" fmla="*/ 429122 h 874716"/>
                    <a:gd name="connsiteX40" fmla="*/ 2668001 w 6858001"/>
                    <a:gd name="connsiteY40" fmla="*/ 502276 h 874716"/>
                    <a:gd name="connsiteX41" fmla="*/ 2745348 w 6858001"/>
                    <a:gd name="connsiteY41" fmla="*/ 550666 h 874716"/>
                    <a:gd name="connsiteX42" fmla="*/ 2826694 w 6858001"/>
                    <a:gd name="connsiteY42" fmla="*/ 527233 h 874716"/>
                    <a:gd name="connsiteX43" fmla="*/ 2848793 w 6858001"/>
                    <a:gd name="connsiteY43" fmla="*/ 505134 h 874716"/>
                    <a:gd name="connsiteX44" fmla="*/ 2982148 w 6858001"/>
                    <a:gd name="connsiteY44" fmla="*/ 484179 h 874716"/>
                    <a:gd name="connsiteX45" fmla="*/ 3172654 w 6858001"/>
                    <a:gd name="connsiteY45" fmla="*/ 483417 h 874716"/>
                    <a:gd name="connsiteX46" fmla="*/ 3489467 w 6858001"/>
                    <a:gd name="connsiteY46" fmla="*/ 435790 h 874716"/>
                    <a:gd name="connsiteX47" fmla="*/ 3544713 w 6858001"/>
                    <a:gd name="connsiteY47" fmla="*/ 413691 h 874716"/>
                    <a:gd name="connsiteX48" fmla="*/ 3606817 w 6858001"/>
                    <a:gd name="connsiteY48" fmla="*/ 408167 h 874716"/>
                    <a:gd name="connsiteX49" fmla="*/ 3630632 w 6858001"/>
                    <a:gd name="connsiteY49" fmla="*/ 421693 h 874716"/>
                    <a:gd name="connsiteX50" fmla="*/ 3734837 w 6858001"/>
                    <a:gd name="connsiteY50" fmla="*/ 441886 h 874716"/>
                    <a:gd name="connsiteX51" fmla="*/ 3754652 w 6858001"/>
                    <a:gd name="connsiteY51" fmla="*/ 442268 h 874716"/>
                    <a:gd name="connsiteX52" fmla="*/ 3822472 w 6858001"/>
                    <a:gd name="connsiteY52" fmla="*/ 433694 h 874716"/>
                    <a:gd name="connsiteX53" fmla="*/ 3885338 w 6858001"/>
                    <a:gd name="connsiteY53" fmla="*/ 428742 h 874716"/>
                    <a:gd name="connsiteX54" fmla="*/ 4043839 w 6858001"/>
                    <a:gd name="connsiteY54" fmla="*/ 444934 h 874716"/>
                    <a:gd name="connsiteX55" fmla="*/ 4165383 w 6858001"/>
                    <a:gd name="connsiteY55" fmla="*/ 441124 h 874716"/>
                    <a:gd name="connsiteX56" fmla="*/ 4221391 w 6858001"/>
                    <a:gd name="connsiteY56" fmla="*/ 444934 h 874716"/>
                    <a:gd name="connsiteX57" fmla="*/ 4253014 w 6858001"/>
                    <a:gd name="connsiteY57" fmla="*/ 450650 h 874716"/>
                    <a:gd name="connsiteX58" fmla="*/ 4324645 w 6858001"/>
                    <a:gd name="connsiteY58" fmla="*/ 490466 h 874716"/>
                    <a:gd name="connsiteX59" fmla="*/ 4363890 w 6858001"/>
                    <a:gd name="connsiteY59" fmla="*/ 499420 h 874716"/>
                    <a:gd name="connsiteX60" fmla="*/ 4482004 w 6858001"/>
                    <a:gd name="connsiteY60" fmla="*/ 498658 h 874716"/>
                    <a:gd name="connsiteX61" fmla="*/ 4659174 w 6858001"/>
                    <a:gd name="connsiteY61" fmla="*/ 438648 h 874716"/>
                    <a:gd name="connsiteX62" fmla="*/ 4677655 w 6858001"/>
                    <a:gd name="connsiteY62" fmla="*/ 430646 h 874716"/>
                    <a:gd name="connsiteX63" fmla="*/ 4767764 w 6858001"/>
                    <a:gd name="connsiteY63" fmla="*/ 420739 h 874716"/>
                    <a:gd name="connsiteX64" fmla="*/ 4828916 w 6858001"/>
                    <a:gd name="connsiteY64" fmla="*/ 434266 h 874716"/>
                    <a:gd name="connsiteX65" fmla="*/ 4912168 w 6858001"/>
                    <a:gd name="connsiteY65" fmla="*/ 462271 h 874716"/>
                    <a:gd name="connsiteX66" fmla="*/ 4987037 w 6858001"/>
                    <a:gd name="connsiteY66" fmla="*/ 485703 h 874716"/>
                    <a:gd name="connsiteX67" fmla="*/ 5041521 w 6858001"/>
                    <a:gd name="connsiteY67" fmla="*/ 512182 h 874716"/>
                    <a:gd name="connsiteX68" fmla="*/ 5166113 w 6858001"/>
                    <a:gd name="connsiteY68" fmla="*/ 531615 h 874716"/>
                    <a:gd name="connsiteX69" fmla="*/ 5179067 w 6858001"/>
                    <a:gd name="connsiteY69" fmla="*/ 534853 h 874716"/>
                    <a:gd name="connsiteX70" fmla="*/ 5272796 w 6858001"/>
                    <a:gd name="connsiteY70" fmla="*/ 511230 h 874716"/>
                    <a:gd name="connsiteX71" fmla="*/ 5385384 w 6858001"/>
                    <a:gd name="connsiteY71" fmla="*/ 487227 h 874716"/>
                    <a:gd name="connsiteX72" fmla="*/ 5425582 w 6858001"/>
                    <a:gd name="connsiteY72" fmla="*/ 495418 h 874716"/>
                    <a:gd name="connsiteX73" fmla="*/ 5480637 w 6858001"/>
                    <a:gd name="connsiteY73" fmla="*/ 507040 h 874716"/>
                    <a:gd name="connsiteX74" fmla="*/ 5531693 w 6858001"/>
                    <a:gd name="connsiteY74" fmla="*/ 500944 h 874716"/>
                    <a:gd name="connsiteX75" fmla="*/ 5562746 w 6858001"/>
                    <a:gd name="connsiteY75" fmla="*/ 500372 h 874716"/>
                    <a:gd name="connsiteX76" fmla="*/ 5704483 w 6858001"/>
                    <a:gd name="connsiteY76" fmla="*/ 571620 h 874716"/>
                    <a:gd name="connsiteX77" fmla="*/ 5740488 w 6858001"/>
                    <a:gd name="connsiteY77" fmla="*/ 577526 h 874716"/>
                    <a:gd name="connsiteX78" fmla="*/ 5760873 w 6858001"/>
                    <a:gd name="connsiteY78" fmla="*/ 586291 h 874716"/>
                    <a:gd name="connsiteX79" fmla="*/ 5883751 w 6858001"/>
                    <a:gd name="connsiteY79" fmla="*/ 674686 h 874716"/>
                    <a:gd name="connsiteX80" fmla="*/ 5935949 w 6858001"/>
                    <a:gd name="connsiteY80" fmla="*/ 692592 h 874716"/>
                    <a:gd name="connsiteX81" fmla="*/ 5993291 w 6858001"/>
                    <a:gd name="connsiteY81" fmla="*/ 688972 h 874716"/>
                    <a:gd name="connsiteX82" fmla="*/ 6026440 w 6858001"/>
                    <a:gd name="connsiteY82" fmla="*/ 682496 h 874716"/>
                    <a:gd name="connsiteX83" fmla="*/ 6108738 w 6858001"/>
                    <a:gd name="connsiteY83" fmla="*/ 626296 h 874716"/>
                    <a:gd name="connsiteX84" fmla="*/ 6155602 w 6858001"/>
                    <a:gd name="connsiteY84" fmla="*/ 628202 h 874716"/>
                    <a:gd name="connsiteX85" fmla="*/ 6228756 w 6858001"/>
                    <a:gd name="connsiteY85" fmla="*/ 666873 h 874716"/>
                    <a:gd name="connsiteX86" fmla="*/ 6361539 w 6858001"/>
                    <a:gd name="connsiteY86" fmla="*/ 684210 h 874716"/>
                    <a:gd name="connsiteX87" fmla="*/ 6428979 w 6858001"/>
                    <a:gd name="connsiteY87" fmla="*/ 630106 h 874716"/>
                    <a:gd name="connsiteX88" fmla="*/ 6463840 w 6858001"/>
                    <a:gd name="connsiteY88" fmla="*/ 578098 h 874716"/>
                    <a:gd name="connsiteX89" fmla="*/ 6564620 w 6858001"/>
                    <a:gd name="connsiteY89" fmla="*/ 517708 h 874716"/>
                    <a:gd name="connsiteX90" fmla="*/ 6588625 w 6858001"/>
                    <a:gd name="connsiteY90" fmla="*/ 540187 h 874716"/>
                    <a:gd name="connsiteX91" fmla="*/ 6662541 w 6858001"/>
                    <a:gd name="connsiteY91" fmla="*/ 549714 h 874716"/>
                    <a:gd name="connsiteX92" fmla="*/ 6742552 w 6858001"/>
                    <a:gd name="connsiteY92" fmla="*/ 548952 h 874716"/>
                    <a:gd name="connsiteX93" fmla="*/ 6812063 w 6858001"/>
                    <a:gd name="connsiteY93" fmla="*/ 568430 h 874716"/>
                    <a:gd name="connsiteX94" fmla="*/ 6858001 w 6858001"/>
                    <a:gd name="connsiteY94" fmla="*/ 562267 h 874716"/>
                    <a:gd name="connsiteX95" fmla="*/ 6858001 w 6858001"/>
                    <a:gd name="connsiteY95" fmla="*/ 734520 h 874716"/>
                    <a:gd name="connsiteX96" fmla="*/ 6815516 w 6858001"/>
                    <a:gd name="connsiteY96" fmla="*/ 744220 h 874716"/>
                    <a:gd name="connsiteX97" fmla="*/ 6748458 w 6858001"/>
                    <a:gd name="connsiteY97" fmla="*/ 763271 h 874716"/>
                    <a:gd name="connsiteX98" fmla="*/ 6584812 w 6858001"/>
                    <a:gd name="connsiteY98" fmla="*/ 784797 h 874716"/>
                    <a:gd name="connsiteX99" fmla="*/ 6415833 w 6858001"/>
                    <a:gd name="connsiteY99" fmla="*/ 805562 h 874716"/>
                    <a:gd name="connsiteX100" fmla="*/ 6323058 w 6858001"/>
                    <a:gd name="connsiteY100" fmla="*/ 812420 h 874716"/>
                    <a:gd name="connsiteX101" fmla="*/ 6242093 w 6858001"/>
                    <a:gd name="connsiteY101" fmla="*/ 823281 h 874716"/>
                    <a:gd name="connsiteX102" fmla="*/ 6171605 w 6858001"/>
                    <a:gd name="connsiteY102" fmla="*/ 830139 h 874716"/>
                    <a:gd name="connsiteX103" fmla="*/ 6059397 w 6858001"/>
                    <a:gd name="connsiteY103" fmla="*/ 844045 h 874716"/>
                    <a:gd name="connsiteX104" fmla="*/ 6012723 w 6858001"/>
                    <a:gd name="connsiteY104" fmla="*/ 847665 h 874716"/>
                    <a:gd name="connsiteX105" fmla="*/ 5902610 w 6858001"/>
                    <a:gd name="connsiteY105" fmla="*/ 847473 h 874716"/>
                    <a:gd name="connsiteX106" fmla="*/ 5864318 w 6858001"/>
                    <a:gd name="connsiteY106" fmla="*/ 845569 h 874716"/>
                    <a:gd name="connsiteX107" fmla="*/ 5790592 w 6858001"/>
                    <a:gd name="connsiteY107" fmla="*/ 821947 h 874716"/>
                    <a:gd name="connsiteX108" fmla="*/ 5781830 w 6858001"/>
                    <a:gd name="connsiteY108" fmla="*/ 820233 h 874716"/>
                    <a:gd name="connsiteX109" fmla="*/ 5733440 w 6858001"/>
                    <a:gd name="connsiteY109" fmla="*/ 810896 h 874716"/>
                    <a:gd name="connsiteX110" fmla="*/ 5706959 w 6858001"/>
                    <a:gd name="connsiteY110" fmla="*/ 807848 h 874716"/>
                    <a:gd name="connsiteX111" fmla="*/ 5606372 w 6858001"/>
                    <a:gd name="connsiteY111" fmla="*/ 788417 h 874716"/>
                    <a:gd name="connsiteX112" fmla="*/ 5548460 w 6858001"/>
                    <a:gd name="connsiteY112" fmla="*/ 779273 h 874716"/>
                    <a:gd name="connsiteX113" fmla="*/ 5501594 w 6858001"/>
                    <a:gd name="connsiteY113" fmla="*/ 780607 h 874716"/>
                    <a:gd name="connsiteX114" fmla="*/ 5419295 w 6858001"/>
                    <a:gd name="connsiteY114" fmla="*/ 782321 h 874716"/>
                    <a:gd name="connsiteX115" fmla="*/ 5393005 w 6858001"/>
                    <a:gd name="connsiteY115" fmla="*/ 786703 h 874716"/>
                    <a:gd name="connsiteX116" fmla="*/ 5274129 w 6858001"/>
                    <a:gd name="connsiteY116" fmla="*/ 774129 h 874716"/>
                    <a:gd name="connsiteX117" fmla="*/ 5206308 w 6858001"/>
                    <a:gd name="connsiteY117" fmla="*/ 773177 h 874716"/>
                    <a:gd name="connsiteX118" fmla="*/ 5129916 w 6858001"/>
                    <a:gd name="connsiteY118" fmla="*/ 757554 h 874716"/>
                    <a:gd name="connsiteX119" fmla="*/ 5107627 w 6858001"/>
                    <a:gd name="connsiteY119" fmla="*/ 758316 h 874716"/>
                    <a:gd name="connsiteX120" fmla="*/ 5082670 w 6858001"/>
                    <a:gd name="connsiteY120" fmla="*/ 759651 h 874716"/>
                    <a:gd name="connsiteX121" fmla="*/ 5006086 w 6858001"/>
                    <a:gd name="connsiteY121" fmla="*/ 760795 h 874716"/>
                    <a:gd name="connsiteX122" fmla="*/ 4959602 w 6858001"/>
                    <a:gd name="connsiteY122" fmla="*/ 766509 h 874716"/>
                    <a:gd name="connsiteX123" fmla="*/ 4871019 w 6858001"/>
                    <a:gd name="connsiteY123" fmla="*/ 763081 h 874716"/>
                    <a:gd name="connsiteX124" fmla="*/ 4838250 w 6858001"/>
                    <a:gd name="connsiteY124" fmla="*/ 768033 h 874716"/>
                    <a:gd name="connsiteX125" fmla="*/ 4755381 w 6858001"/>
                    <a:gd name="connsiteY125" fmla="*/ 768605 h 874716"/>
                    <a:gd name="connsiteX126" fmla="*/ 4681083 w 6858001"/>
                    <a:gd name="connsiteY126" fmla="*/ 765747 h 874716"/>
                    <a:gd name="connsiteX127" fmla="*/ 4609452 w 6858001"/>
                    <a:gd name="connsiteY127" fmla="*/ 767271 h 874716"/>
                    <a:gd name="connsiteX128" fmla="*/ 4558207 w 6858001"/>
                    <a:gd name="connsiteY128" fmla="*/ 773557 h 874716"/>
                    <a:gd name="connsiteX129" fmla="*/ 4502579 w 6858001"/>
                    <a:gd name="connsiteY129" fmla="*/ 777367 h 874716"/>
                    <a:gd name="connsiteX130" fmla="*/ 4349222 w 6858001"/>
                    <a:gd name="connsiteY130" fmla="*/ 800038 h 874716"/>
                    <a:gd name="connsiteX131" fmla="*/ 4320837 w 6858001"/>
                    <a:gd name="connsiteY131" fmla="*/ 794514 h 874716"/>
                    <a:gd name="connsiteX132" fmla="*/ 4159667 w 6858001"/>
                    <a:gd name="connsiteY132" fmla="*/ 789370 h 874716"/>
                    <a:gd name="connsiteX133" fmla="*/ 4124614 w 6858001"/>
                    <a:gd name="connsiteY133" fmla="*/ 789752 h 874716"/>
                    <a:gd name="connsiteX134" fmla="*/ 4030503 w 6858001"/>
                    <a:gd name="connsiteY134" fmla="*/ 767271 h 874716"/>
                    <a:gd name="connsiteX135" fmla="*/ 3885338 w 6858001"/>
                    <a:gd name="connsiteY135" fmla="*/ 802896 h 874716"/>
                    <a:gd name="connsiteX136" fmla="*/ 3749506 w 6858001"/>
                    <a:gd name="connsiteY136" fmla="*/ 847473 h 874716"/>
                    <a:gd name="connsiteX137" fmla="*/ 3732361 w 6858001"/>
                    <a:gd name="connsiteY137" fmla="*/ 853190 h 874716"/>
                    <a:gd name="connsiteX138" fmla="*/ 3683591 w 6858001"/>
                    <a:gd name="connsiteY138" fmla="*/ 862906 h 874716"/>
                    <a:gd name="connsiteX139" fmla="*/ 3623201 w 6858001"/>
                    <a:gd name="connsiteY139" fmla="*/ 866334 h 874716"/>
                    <a:gd name="connsiteX140" fmla="*/ 3546617 w 6858001"/>
                    <a:gd name="connsiteY140" fmla="*/ 874716 h 874716"/>
                    <a:gd name="connsiteX141" fmla="*/ 3485275 w 6858001"/>
                    <a:gd name="connsiteY141" fmla="*/ 864238 h 874716"/>
                    <a:gd name="connsiteX142" fmla="*/ 3399546 w 6858001"/>
                    <a:gd name="connsiteY142" fmla="*/ 848618 h 874716"/>
                    <a:gd name="connsiteX143" fmla="*/ 3318771 w 6858001"/>
                    <a:gd name="connsiteY143" fmla="*/ 833757 h 874716"/>
                    <a:gd name="connsiteX144" fmla="*/ 3293244 w 6858001"/>
                    <a:gd name="connsiteY144" fmla="*/ 851284 h 874716"/>
                    <a:gd name="connsiteX145" fmla="*/ 3253809 w 6858001"/>
                    <a:gd name="connsiteY145" fmla="*/ 866524 h 874716"/>
                    <a:gd name="connsiteX146" fmla="*/ 3209993 w 6858001"/>
                    <a:gd name="connsiteY146" fmla="*/ 848235 h 874716"/>
                    <a:gd name="connsiteX147" fmla="*/ 3107500 w 6858001"/>
                    <a:gd name="connsiteY147" fmla="*/ 810326 h 874716"/>
                    <a:gd name="connsiteX148" fmla="*/ 3042728 w 6858001"/>
                    <a:gd name="connsiteY148" fmla="*/ 808610 h 874716"/>
                    <a:gd name="connsiteX149" fmla="*/ 2901943 w 6858001"/>
                    <a:gd name="connsiteY149" fmla="*/ 792418 h 874716"/>
                    <a:gd name="connsiteX150" fmla="*/ 2809930 w 6858001"/>
                    <a:gd name="connsiteY150" fmla="*/ 769367 h 874716"/>
                    <a:gd name="connsiteX151" fmla="*/ 2743826 w 6858001"/>
                    <a:gd name="connsiteY151" fmla="*/ 743268 h 874716"/>
                    <a:gd name="connsiteX152" fmla="*/ 2649143 w 6858001"/>
                    <a:gd name="connsiteY152" fmla="*/ 709167 h 874716"/>
                    <a:gd name="connsiteX153" fmla="*/ 2554079 w 6858001"/>
                    <a:gd name="connsiteY153" fmla="*/ 691450 h 874716"/>
                    <a:gd name="connsiteX154" fmla="*/ 2485307 w 6858001"/>
                    <a:gd name="connsiteY154" fmla="*/ 669160 h 874716"/>
                    <a:gd name="connsiteX155" fmla="*/ 2401292 w 6858001"/>
                    <a:gd name="connsiteY155" fmla="*/ 653919 h 874716"/>
                    <a:gd name="connsiteX156" fmla="*/ 2330806 w 6858001"/>
                    <a:gd name="connsiteY156" fmla="*/ 653349 h 874716"/>
                    <a:gd name="connsiteX157" fmla="*/ 2220312 w 6858001"/>
                    <a:gd name="connsiteY157" fmla="*/ 656015 h 874716"/>
                    <a:gd name="connsiteX158" fmla="*/ 2085054 w 6858001"/>
                    <a:gd name="connsiteY158" fmla="*/ 609914 h 874716"/>
                    <a:gd name="connsiteX159" fmla="*/ 2030378 w 6858001"/>
                    <a:gd name="connsiteY159" fmla="*/ 599625 h 874716"/>
                    <a:gd name="connsiteX160" fmla="*/ 1978940 w 6858001"/>
                    <a:gd name="connsiteY160" fmla="*/ 594863 h 874716"/>
                    <a:gd name="connsiteX161" fmla="*/ 1869780 w 6858001"/>
                    <a:gd name="connsiteY161" fmla="*/ 564192 h 874716"/>
                    <a:gd name="connsiteX162" fmla="*/ 1825393 w 6858001"/>
                    <a:gd name="connsiteY162" fmla="*/ 554094 h 874716"/>
                    <a:gd name="connsiteX163" fmla="*/ 1763287 w 6858001"/>
                    <a:gd name="connsiteY163" fmla="*/ 554286 h 874716"/>
                    <a:gd name="connsiteX164" fmla="*/ 1650317 w 6858001"/>
                    <a:gd name="connsiteY164" fmla="*/ 540187 h 874716"/>
                    <a:gd name="connsiteX165" fmla="*/ 1537537 w 6858001"/>
                    <a:gd name="connsiteY165" fmla="*/ 499038 h 874716"/>
                    <a:gd name="connsiteX166" fmla="*/ 1489720 w 6858001"/>
                    <a:gd name="connsiteY166" fmla="*/ 503038 h 874716"/>
                    <a:gd name="connsiteX167" fmla="*/ 1472575 w 6858001"/>
                    <a:gd name="connsiteY167" fmla="*/ 502086 h 874716"/>
                    <a:gd name="connsiteX168" fmla="*/ 1318456 w 6858001"/>
                    <a:gd name="connsiteY168" fmla="*/ 479415 h 874716"/>
                    <a:gd name="connsiteX169" fmla="*/ 1303024 w 6858001"/>
                    <a:gd name="connsiteY169" fmla="*/ 476939 h 874716"/>
                    <a:gd name="connsiteX170" fmla="*/ 1230633 w 6858001"/>
                    <a:gd name="connsiteY170" fmla="*/ 456746 h 874716"/>
                    <a:gd name="connsiteX171" fmla="*/ 1048125 w 6858001"/>
                    <a:gd name="connsiteY171" fmla="*/ 444172 h 874716"/>
                    <a:gd name="connsiteX172" fmla="*/ 1036887 w 6858001"/>
                    <a:gd name="connsiteY172" fmla="*/ 442648 h 874716"/>
                    <a:gd name="connsiteX173" fmla="*/ 975733 w 6858001"/>
                    <a:gd name="connsiteY173" fmla="*/ 452744 h 874716"/>
                    <a:gd name="connsiteX174" fmla="*/ 945444 w 6858001"/>
                    <a:gd name="connsiteY174" fmla="*/ 467033 h 874716"/>
                    <a:gd name="connsiteX175" fmla="*/ 898198 w 6858001"/>
                    <a:gd name="connsiteY175" fmla="*/ 481893 h 874716"/>
                    <a:gd name="connsiteX176" fmla="*/ 850189 w 6858001"/>
                    <a:gd name="connsiteY176" fmla="*/ 487417 h 874716"/>
                    <a:gd name="connsiteX177" fmla="*/ 769605 w 6858001"/>
                    <a:gd name="connsiteY177" fmla="*/ 464937 h 874716"/>
                    <a:gd name="connsiteX178" fmla="*/ 740268 w 6858001"/>
                    <a:gd name="connsiteY178" fmla="*/ 462651 h 874716"/>
                    <a:gd name="connsiteX179" fmla="*/ 674923 w 6858001"/>
                    <a:gd name="connsiteY179" fmla="*/ 451792 h 874716"/>
                    <a:gd name="connsiteX180" fmla="*/ 617772 w 6858001"/>
                    <a:gd name="connsiteY180" fmla="*/ 452554 h 874716"/>
                    <a:gd name="connsiteX181" fmla="*/ 571860 w 6858001"/>
                    <a:gd name="connsiteY181" fmla="*/ 469891 h 874716"/>
                    <a:gd name="connsiteX182" fmla="*/ 505182 w 6858001"/>
                    <a:gd name="connsiteY182" fmla="*/ 473319 h 874716"/>
                    <a:gd name="connsiteX183" fmla="*/ 462126 w 6858001"/>
                    <a:gd name="connsiteY183" fmla="*/ 460747 h 874716"/>
                    <a:gd name="connsiteX184" fmla="*/ 453364 w 6858001"/>
                    <a:gd name="connsiteY184" fmla="*/ 459033 h 874716"/>
                    <a:gd name="connsiteX185" fmla="*/ 340774 w 6858001"/>
                    <a:gd name="connsiteY185" fmla="*/ 458268 h 874716"/>
                    <a:gd name="connsiteX186" fmla="*/ 200182 w 6858001"/>
                    <a:gd name="connsiteY186" fmla="*/ 496180 h 874716"/>
                    <a:gd name="connsiteX187" fmla="*/ 176939 w 6858001"/>
                    <a:gd name="connsiteY187" fmla="*/ 504182 h 874716"/>
                    <a:gd name="connsiteX188" fmla="*/ 63587 w 6858001"/>
                    <a:gd name="connsiteY188" fmla="*/ 518088 h 874716"/>
                    <a:gd name="connsiteX189" fmla="*/ 2817 w 6858001"/>
                    <a:gd name="connsiteY189" fmla="*/ 532187 h 874716"/>
                    <a:gd name="connsiteX190" fmla="*/ 0 w 6858001"/>
                    <a:gd name="connsiteY190" fmla="*/ 533314 h 87471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</a:cxnLst>
                  <a:rect l="l" t="t" r="r" b="b"/>
                  <a:pathLst>
                    <a:path w="6858001" h="874716">
                      <a:moveTo>
                        <a:pt x="0" y="533314"/>
                      </a:moveTo>
                      <a:lnTo>
                        <a:pt x="0" y="69206"/>
                      </a:lnTo>
                      <a:lnTo>
                        <a:pt x="21486" y="71924"/>
                      </a:lnTo>
                      <a:cubicBezTo>
                        <a:pt x="92546" y="60493"/>
                        <a:pt x="159604" y="87354"/>
                        <a:pt x="228948" y="88116"/>
                      </a:cubicBezTo>
                      <a:cubicBezTo>
                        <a:pt x="260382" y="88496"/>
                        <a:pt x="291435" y="94592"/>
                        <a:pt x="313533" y="62779"/>
                      </a:cubicBezTo>
                      <a:cubicBezTo>
                        <a:pt x="316389" y="58587"/>
                        <a:pt x="330298" y="60873"/>
                        <a:pt x="338870" y="62207"/>
                      </a:cubicBezTo>
                      <a:cubicBezTo>
                        <a:pt x="357921" y="65066"/>
                        <a:pt x="376781" y="72304"/>
                        <a:pt x="395640" y="72114"/>
                      </a:cubicBezTo>
                      <a:cubicBezTo>
                        <a:pt x="434695" y="71924"/>
                        <a:pt x="473939" y="68876"/>
                        <a:pt x="512802" y="65446"/>
                      </a:cubicBezTo>
                      <a:cubicBezTo>
                        <a:pt x="527470" y="64112"/>
                        <a:pt x="541569" y="58969"/>
                        <a:pt x="556047" y="55349"/>
                      </a:cubicBezTo>
                      <a:cubicBezTo>
                        <a:pt x="564048" y="53253"/>
                        <a:pt x="572622" y="47729"/>
                        <a:pt x="580050" y="48871"/>
                      </a:cubicBezTo>
                      <a:cubicBezTo>
                        <a:pt x="623106" y="55539"/>
                        <a:pt x="662541" y="39157"/>
                        <a:pt x="703308" y="30964"/>
                      </a:cubicBezTo>
                      <a:cubicBezTo>
                        <a:pt x="722169" y="27154"/>
                        <a:pt x="739886" y="18010"/>
                        <a:pt x="758174" y="11724"/>
                      </a:cubicBezTo>
                      <a:cubicBezTo>
                        <a:pt x="762936" y="10008"/>
                        <a:pt x="768271" y="8484"/>
                        <a:pt x="773035" y="8866"/>
                      </a:cubicBezTo>
                      <a:cubicBezTo>
                        <a:pt x="800276" y="11152"/>
                        <a:pt x="827329" y="14390"/>
                        <a:pt x="854379" y="16866"/>
                      </a:cubicBezTo>
                      <a:cubicBezTo>
                        <a:pt x="878956" y="19152"/>
                        <a:pt x="903722" y="19914"/>
                        <a:pt x="915343" y="47919"/>
                      </a:cubicBezTo>
                      <a:cubicBezTo>
                        <a:pt x="917059" y="52301"/>
                        <a:pt x="922773" y="55539"/>
                        <a:pt x="927155" y="58397"/>
                      </a:cubicBezTo>
                      <a:cubicBezTo>
                        <a:pt x="994785" y="102405"/>
                        <a:pt x="1030980" y="101261"/>
                        <a:pt x="1097087" y="54777"/>
                      </a:cubicBezTo>
                      <a:cubicBezTo>
                        <a:pt x="1103945" y="50015"/>
                        <a:pt x="1118613" y="46585"/>
                        <a:pt x="1123185" y="50395"/>
                      </a:cubicBezTo>
                      <a:cubicBezTo>
                        <a:pt x="1162049" y="82020"/>
                        <a:pt x="1204532" y="78590"/>
                        <a:pt x="1249302" y="68684"/>
                      </a:cubicBezTo>
                      <a:cubicBezTo>
                        <a:pt x="1260922" y="66018"/>
                        <a:pt x="1277307" y="66018"/>
                        <a:pt x="1286069" y="72304"/>
                      </a:cubicBezTo>
                      <a:cubicBezTo>
                        <a:pt x="1327790" y="101451"/>
                        <a:pt x="1372560" y="97261"/>
                        <a:pt x="1417899" y="88688"/>
                      </a:cubicBezTo>
                      <a:cubicBezTo>
                        <a:pt x="1424948" y="87354"/>
                        <a:pt x="1433522" y="80114"/>
                        <a:pt x="1436568" y="73448"/>
                      </a:cubicBezTo>
                      <a:cubicBezTo>
                        <a:pt x="1447428" y="49825"/>
                        <a:pt x="1467813" y="41823"/>
                        <a:pt x="1490292" y="35154"/>
                      </a:cubicBezTo>
                      <a:cubicBezTo>
                        <a:pt x="1525727" y="24296"/>
                        <a:pt x="1560588" y="11532"/>
                        <a:pt x="1596213" y="1245"/>
                      </a:cubicBezTo>
                      <a:cubicBezTo>
                        <a:pt x="1604978" y="-1231"/>
                        <a:pt x="1615836" y="293"/>
                        <a:pt x="1624980" y="3150"/>
                      </a:cubicBezTo>
                      <a:cubicBezTo>
                        <a:pt x="1656223" y="12866"/>
                        <a:pt x="1676036" y="37251"/>
                        <a:pt x="1697753" y="59731"/>
                      </a:cubicBezTo>
                      <a:cubicBezTo>
                        <a:pt x="1707279" y="69638"/>
                        <a:pt x="1720423" y="76686"/>
                        <a:pt x="1733188" y="82400"/>
                      </a:cubicBezTo>
                      <a:cubicBezTo>
                        <a:pt x="1766335" y="97071"/>
                        <a:pt x="1800246" y="110215"/>
                        <a:pt x="1833775" y="124121"/>
                      </a:cubicBezTo>
                      <a:cubicBezTo>
                        <a:pt x="1837013" y="125455"/>
                        <a:pt x="1839679" y="128884"/>
                        <a:pt x="1842158" y="131742"/>
                      </a:cubicBezTo>
                      <a:cubicBezTo>
                        <a:pt x="1866922" y="161843"/>
                        <a:pt x="1891497" y="192132"/>
                        <a:pt x="1916454" y="222233"/>
                      </a:cubicBezTo>
                      <a:cubicBezTo>
                        <a:pt x="1921216" y="227947"/>
                        <a:pt x="1928076" y="232139"/>
                        <a:pt x="1933219" y="237663"/>
                      </a:cubicBezTo>
                      <a:cubicBezTo>
                        <a:pt x="1940459" y="245283"/>
                        <a:pt x="1949603" y="252524"/>
                        <a:pt x="1953413" y="261668"/>
                      </a:cubicBezTo>
                      <a:cubicBezTo>
                        <a:pt x="1965224" y="290433"/>
                        <a:pt x="1987894" y="302817"/>
                        <a:pt x="2016469" y="308151"/>
                      </a:cubicBezTo>
                      <a:cubicBezTo>
                        <a:pt x="2042570" y="313104"/>
                        <a:pt x="2068669" y="317296"/>
                        <a:pt x="2094578" y="323010"/>
                      </a:cubicBezTo>
                      <a:cubicBezTo>
                        <a:pt x="2126201" y="329868"/>
                        <a:pt x="2157636" y="337298"/>
                        <a:pt x="2188879" y="345681"/>
                      </a:cubicBezTo>
                      <a:cubicBezTo>
                        <a:pt x="2202404" y="349301"/>
                        <a:pt x="2216692" y="353491"/>
                        <a:pt x="2228314" y="360921"/>
                      </a:cubicBezTo>
                      <a:cubicBezTo>
                        <a:pt x="2260890" y="381496"/>
                        <a:pt x="2295753" y="395402"/>
                        <a:pt x="2334044" y="389878"/>
                      </a:cubicBezTo>
                      <a:cubicBezTo>
                        <a:pt x="2364715" y="385496"/>
                        <a:pt x="2390434" y="396736"/>
                        <a:pt x="2409485" y="414263"/>
                      </a:cubicBezTo>
                      <a:cubicBezTo>
                        <a:pt x="2444158" y="446078"/>
                        <a:pt x="2481305" y="438838"/>
                        <a:pt x="2518264" y="428552"/>
                      </a:cubicBezTo>
                      <a:cubicBezTo>
                        <a:pt x="2537315" y="423217"/>
                        <a:pt x="2552935" y="423979"/>
                        <a:pt x="2571034" y="429122"/>
                      </a:cubicBezTo>
                      <a:cubicBezTo>
                        <a:pt x="2612945" y="441124"/>
                        <a:pt x="2640950" y="473701"/>
                        <a:pt x="2668001" y="502276"/>
                      </a:cubicBezTo>
                      <a:cubicBezTo>
                        <a:pt x="2691054" y="526661"/>
                        <a:pt x="2716963" y="540377"/>
                        <a:pt x="2745348" y="550666"/>
                      </a:cubicBezTo>
                      <a:cubicBezTo>
                        <a:pt x="2781163" y="563810"/>
                        <a:pt x="2809548" y="558858"/>
                        <a:pt x="2826694" y="527233"/>
                      </a:cubicBezTo>
                      <a:cubicBezTo>
                        <a:pt x="2831457" y="518278"/>
                        <a:pt x="2839839" y="507800"/>
                        <a:pt x="2848793" y="505134"/>
                      </a:cubicBezTo>
                      <a:cubicBezTo>
                        <a:pt x="2892037" y="491800"/>
                        <a:pt x="2935854" y="472367"/>
                        <a:pt x="2982148" y="484179"/>
                      </a:cubicBezTo>
                      <a:cubicBezTo>
                        <a:pt x="3046158" y="500372"/>
                        <a:pt x="3108644" y="499420"/>
                        <a:pt x="3172654" y="483417"/>
                      </a:cubicBezTo>
                      <a:cubicBezTo>
                        <a:pt x="3276480" y="457508"/>
                        <a:pt x="3380305" y="430076"/>
                        <a:pt x="3489467" y="435790"/>
                      </a:cubicBezTo>
                      <a:cubicBezTo>
                        <a:pt x="3507563" y="436742"/>
                        <a:pt x="3529090" y="425121"/>
                        <a:pt x="3544713" y="413691"/>
                      </a:cubicBezTo>
                      <a:cubicBezTo>
                        <a:pt x="3574622" y="391974"/>
                        <a:pt x="3573288" y="390258"/>
                        <a:pt x="3606817" y="408167"/>
                      </a:cubicBezTo>
                      <a:cubicBezTo>
                        <a:pt x="3614819" y="412549"/>
                        <a:pt x="3624725" y="415215"/>
                        <a:pt x="3630632" y="421693"/>
                      </a:cubicBezTo>
                      <a:cubicBezTo>
                        <a:pt x="3660731" y="454650"/>
                        <a:pt x="3697880" y="446648"/>
                        <a:pt x="3734837" y="441886"/>
                      </a:cubicBezTo>
                      <a:cubicBezTo>
                        <a:pt x="3741315" y="440934"/>
                        <a:pt x="3749125" y="439600"/>
                        <a:pt x="3754652" y="442268"/>
                      </a:cubicBezTo>
                      <a:cubicBezTo>
                        <a:pt x="3779607" y="454268"/>
                        <a:pt x="3800753" y="450078"/>
                        <a:pt x="3822472" y="433694"/>
                      </a:cubicBezTo>
                      <a:cubicBezTo>
                        <a:pt x="3841331" y="419597"/>
                        <a:pt x="3863049" y="411215"/>
                        <a:pt x="3885338" y="428742"/>
                      </a:cubicBezTo>
                      <a:cubicBezTo>
                        <a:pt x="3934870" y="467605"/>
                        <a:pt x="3987829" y="469509"/>
                        <a:pt x="4043839" y="444934"/>
                      </a:cubicBezTo>
                      <a:cubicBezTo>
                        <a:pt x="4083845" y="427407"/>
                        <a:pt x="4123280" y="423407"/>
                        <a:pt x="4165383" y="441124"/>
                      </a:cubicBezTo>
                      <a:cubicBezTo>
                        <a:pt x="4181576" y="447982"/>
                        <a:pt x="4202531" y="443410"/>
                        <a:pt x="4221391" y="444934"/>
                      </a:cubicBezTo>
                      <a:cubicBezTo>
                        <a:pt x="4232060" y="445696"/>
                        <a:pt x="4243872" y="445886"/>
                        <a:pt x="4253014" y="450650"/>
                      </a:cubicBezTo>
                      <a:cubicBezTo>
                        <a:pt x="4277401" y="462843"/>
                        <a:pt x="4300070" y="478463"/>
                        <a:pt x="4324645" y="490466"/>
                      </a:cubicBezTo>
                      <a:cubicBezTo>
                        <a:pt x="4336457" y="496180"/>
                        <a:pt x="4350554" y="499228"/>
                        <a:pt x="4363890" y="499420"/>
                      </a:cubicBezTo>
                      <a:cubicBezTo>
                        <a:pt x="4403325" y="500372"/>
                        <a:pt x="4442761" y="500372"/>
                        <a:pt x="4482004" y="498658"/>
                      </a:cubicBezTo>
                      <a:cubicBezTo>
                        <a:pt x="4546776" y="495990"/>
                        <a:pt x="4612500" y="495418"/>
                        <a:pt x="4659174" y="438648"/>
                      </a:cubicBezTo>
                      <a:cubicBezTo>
                        <a:pt x="4662986" y="434076"/>
                        <a:pt x="4671176" y="431408"/>
                        <a:pt x="4677655" y="430646"/>
                      </a:cubicBezTo>
                      <a:cubicBezTo>
                        <a:pt x="4707564" y="427027"/>
                        <a:pt x="4738235" y="426645"/>
                        <a:pt x="4767764" y="420739"/>
                      </a:cubicBezTo>
                      <a:cubicBezTo>
                        <a:pt x="4791386" y="415977"/>
                        <a:pt x="4811009" y="417501"/>
                        <a:pt x="4828916" y="434266"/>
                      </a:cubicBezTo>
                      <a:cubicBezTo>
                        <a:pt x="4852348" y="456364"/>
                        <a:pt x="4880925" y="469319"/>
                        <a:pt x="4912168" y="462271"/>
                      </a:cubicBezTo>
                      <a:cubicBezTo>
                        <a:pt x="4943409" y="455412"/>
                        <a:pt x="4963984" y="470271"/>
                        <a:pt x="4987037" y="485703"/>
                      </a:cubicBezTo>
                      <a:cubicBezTo>
                        <a:pt x="5003801" y="496942"/>
                        <a:pt x="5022852" y="511040"/>
                        <a:pt x="5041521" y="512182"/>
                      </a:cubicBezTo>
                      <a:cubicBezTo>
                        <a:pt x="5083814" y="514658"/>
                        <a:pt x="5120201" y="553904"/>
                        <a:pt x="5166113" y="531615"/>
                      </a:cubicBezTo>
                      <a:cubicBezTo>
                        <a:pt x="5169161" y="530091"/>
                        <a:pt x="5174685" y="533901"/>
                        <a:pt x="5179067" y="534853"/>
                      </a:cubicBezTo>
                      <a:cubicBezTo>
                        <a:pt x="5214121" y="542093"/>
                        <a:pt x="5247078" y="535043"/>
                        <a:pt x="5272796" y="511230"/>
                      </a:cubicBezTo>
                      <a:cubicBezTo>
                        <a:pt x="5306516" y="480177"/>
                        <a:pt x="5343855" y="477129"/>
                        <a:pt x="5385384" y="487227"/>
                      </a:cubicBezTo>
                      <a:cubicBezTo>
                        <a:pt x="5398721" y="490466"/>
                        <a:pt x="5412057" y="492752"/>
                        <a:pt x="5425582" y="495418"/>
                      </a:cubicBezTo>
                      <a:cubicBezTo>
                        <a:pt x="5443870" y="499228"/>
                        <a:pt x="5462351" y="503230"/>
                        <a:pt x="5480637" y="507040"/>
                      </a:cubicBezTo>
                      <a:cubicBezTo>
                        <a:pt x="5498356" y="510850"/>
                        <a:pt x="5517979" y="517326"/>
                        <a:pt x="5531693" y="500944"/>
                      </a:cubicBezTo>
                      <a:cubicBezTo>
                        <a:pt x="5543506" y="486845"/>
                        <a:pt x="5551888" y="488179"/>
                        <a:pt x="5562746" y="500372"/>
                      </a:cubicBezTo>
                      <a:cubicBezTo>
                        <a:pt x="5600467" y="543045"/>
                        <a:pt x="5646189" y="569716"/>
                        <a:pt x="5704483" y="571620"/>
                      </a:cubicBezTo>
                      <a:cubicBezTo>
                        <a:pt x="5716485" y="572002"/>
                        <a:pt x="5728678" y="574668"/>
                        <a:pt x="5740488" y="577526"/>
                      </a:cubicBezTo>
                      <a:cubicBezTo>
                        <a:pt x="5747728" y="579241"/>
                        <a:pt x="5756493" y="581147"/>
                        <a:pt x="5760873" y="586291"/>
                      </a:cubicBezTo>
                      <a:cubicBezTo>
                        <a:pt x="5794974" y="625534"/>
                        <a:pt x="5837457" y="652777"/>
                        <a:pt x="5883751" y="674686"/>
                      </a:cubicBezTo>
                      <a:cubicBezTo>
                        <a:pt x="5900323" y="682496"/>
                        <a:pt x="5918042" y="690306"/>
                        <a:pt x="5935949" y="692592"/>
                      </a:cubicBezTo>
                      <a:cubicBezTo>
                        <a:pt x="5954617" y="694878"/>
                        <a:pt x="5974240" y="691068"/>
                        <a:pt x="5993291" y="688972"/>
                      </a:cubicBezTo>
                      <a:cubicBezTo>
                        <a:pt x="6004531" y="687830"/>
                        <a:pt x="6017485" y="688020"/>
                        <a:pt x="6026440" y="682496"/>
                      </a:cubicBezTo>
                      <a:cubicBezTo>
                        <a:pt x="6054825" y="665159"/>
                        <a:pt x="6082258" y="646491"/>
                        <a:pt x="6108738" y="626296"/>
                      </a:cubicBezTo>
                      <a:cubicBezTo>
                        <a:pt x="6131409" y="608960"/>
                        <a:pt x="6135981" y="606483"/>
                        <a:pt x="6155602" y="628202"/>
                      </a:cubicBezTo>
                      <a:cubicBezTo>
                        <a:pt x="6175797" y="650491"/>
                        <a:pt x="6200944" y="662111"/>
                        <a:pt x="6228756" y="666873"/>
                      </a:cubicBezTo>
                      <a:cubicBezTo>
                        <a:pt x="6272764" y="674304"/>
                        <a:pt x="6317151" y="680590"/>
                        <a:pt x="6361539" y="684210"/>
                      </a:cubicBezTo>
                      <a:cubicBezTo>
                        <a:pt x="6401736" y="687448"/>
                        <a:pt x="6420977" y="669922"/>
                        <a:pt x="6428979" y="630106"/>
                      </a:cubicBezTo>
                      <a:cubicBezTo>
                        <a:pt x="6433551" y="608007"/>
                        <a:pt x="6439458" y="584003"/>
                        <a:pt x="6463840" y="578098"/>
                      </a:cubicBezTo>
                      <a:cubicBezTo>
                        <a:pt x="6503658" y="568572"/>
                        <a:pt x="6544997" y="564382"/>
                        <a:pt x="6564620" y="517708"/>
                      </a:cubicBezTo>
                      <a:cubicBezTo>
                        <a:pt x="6575478" y="527995"/>
                        <a:pt x="6582146" y="534091"/>
                        <a:pt x="6588625" y="540187"/>
                      </a:cubicBezTo>
                      <a:cubicBezTo>
                        <a:pt x="6606531" y="557142"/>
                        <a:pt x="6643678" y="564382"/>
                        <a:pt x="6662541" y="549714"/>
                      </a:cubicBezTo>
                      <a:cubicBezTo>
                        <a:pt x="6690354" y="528377"/>
                        <a:pt x="6715883" y="532377"/>
                        <a:pt x="6742552" y="548952"/>
                      </a:cubicBezTo>
                      <a:cubicBezTo>
                        <a:pt x="6764841" y="562668"/>
                        <a:pt x="6788417" y="567954"/>
                        <a:pt x="6812063" y="568430"/>
                      </a:cubicBezTo>
                      <a:lnTo>
                        <a:pt x="6858001" y="562267"/>
                      </a:lnTo>
                      <a:lnTo>
                        <a:pt x="6858001" y="734520"/>
                      </a:lnTo>
                      <a:lnTo>
                        <a:pt x="6815516" y="744220"/>
                      </a:lnTo>
                      <a:cubicBezTo>
                        <a:pt x="6793035" y="749744"/>
                        <a:pt x="6771319" y="759651"/>
                        <a:pt x="6748458" y="763271"/>
                      </a:cubicBezTo>
                      <a:cubicBezTo>
                        <a:pt x="6694164" y="771843"/>
                        <a:pt x="6639488" y="777939"/>
                        <a:pt x="6584812" y="784797"/>
                      </a:cubicBezTo>
                      <a:cubicBezTo>
                        <a:pt x="6528424" y="791846"/>
                        <a:pt x="6472225" y="799276"/>
                        <a:pt x="6415833" y="805562"/>
                      </a:cubicBezTo>
                      <a:cubicBezTo>
                        <a:pt x="6384972" y="808802"/>
                        <a:pt x="6353919" y="809372"/>
                        <a:pt x="6323058" y="812420"/>
                      </a:cubicBezTo>
                      <a:cubicBezTo>
                        <a:pt x="6296005" y="815088"/>
                        <a:pt x="6269144" y="820041"/>
                        <a:pt x="6242093" y="823281"/>
                      </a:cubicBezTo>
                      <a:cubicBezTo>
                        <a:pt x="6218660" y="825947"/>
                        <a:pt x="6195037" y="827471"/>
                        <a:pt x="6171605" y="830139"/>
                      </a:cubicBezTo>
                      <a:cubicBezTo>
                        <a:pt x="6134075" y="834519"/>
                        <a:pt x="6096736" y="839473"/>
                        <a:pt x="6059397" y="844045"/>
                      </a:cubicBezTo>
                      <a:cubicBezTo>
                        <a:pt x="6043776" y="845759"/>
                        <a:pt x="6027392" y="850522"/>
                        <a:pt x="6012723" y="847665"/>
                      </a:cubicBezTo>
                      <a:cubicBezTo>
                        <a:pt x="5975764" y="840425"/>
                        <a:pt x="5939377" y="842521"/>
                        <a:pt x="5902610" y="847473"/>
                      </a:cubicBezTo>
                      <a:cubicBezTo>
                        <a:pt x="5890037" y="849190"/>
                        <a:pt x="5876511" y="848808"/>
                        <a:pt x="5864318" y="845569"/>
                      </a:cubicBezTo>
                      <a:cubicBezTo>
                        <a:pt x="5839361" y="839091"/>
                        <a:pt x="5815169" y="829947"/>
                        <a:pt x="5790592" y="821947"/>
                      </a:cubicBezTo>
                      <a:cubicBezTo>
                        <a:pt x="5787924" y="820995"/>
                        <a:pt x="5784686" y="820803"/>
                        <a:pt x="5781830" y="820233"/>
                      </a:cubicBezTo>
                      <a:cubicBezTo>
                        <a:pt x="5765635" y="816992"/>
                        <a:pt x="5749634" y="813754"/>
                        <a:pt x="5733440" y="810896"/>
                      </a:cubicBezTo>
                      <a:cubicBezTo>
                        <a:pt x="5724678" y="809372"/>
                        <a:pt x="5715723" y="809182"/>
                        <a:pt x="5706959" y="807848"/>
                      </a:cubicBezTo>
                      <a:cubicBezTo>
                        <a:pt x="5673050" y="802514"/>
                        <a:pt x="5635711" y="811468"/>
                        <a:pt x="5606372" y="788417"/>
                      </a:cubicBezTo>
                      <a:cubicBezTo>
                        <a:pt x="5587321" y="773557"/>
                        <a:pt x="5568842" y="776987"/>
                        <a:pt x="5548460" y="779273"/>
                      </a:cubicBezTo>
                      <a:cubicBezTo>
                        <a:pt x="5533027" y="780987"/>
                        <a:pt x="5517215" y="780415"/>
                        <a:pt x="5501594" y="780607"/>
                      </a:cubicBezTo>
                      <a:cubicBezTo>
                        <a:pt x="5474161" y="781177"/>
                        <a:pt x="5446728" y="781369"/>
                        <a:pt x="5419295" y="782321"/>
                      </a:cubicBezTo>
                      <a:cubicBezTo>
                        <a:pt x="5410531" y="782701"/>
                        <a:pt x="5401579" y="787465"/>
                        <a:pt x="5393005" y="786703"/>
                      </a:cubicBezTo>
                      <a:cubicBezTo>
                        <a:pt x="5353379" y="783083"/>
                        <a:pt x="5313754" y="777367"/>
                        <a:pt x="5274129" y="774129"/>
                      </a:cubicBezTo>
                      <a:cubicBezTo>
                        <a:pt x="5251650" y="772225"/>
                        <a:pt x="5228597" y="775843"/>
                        <a:pt x="5206308" y="773177"/>
                      </a:cubicBezTo>
                      <a:cubicBezTo>
                        <a:pt x="5180591" y="770129"/>
                        <a:pt x="5155445" y="762319"/>
                        <a:pt x="5129916" y="757554"/>
                      </a:cubicBezTo>
                      <a:cubicBezTo>
                        <a:pt x="5122867" y="756222"/>
                        <a:pt x="5115057" y="757936"/>
                        <a:pt x="5107627" y="758316"/>
                      </a:cubicBezTo>
                      <a:cubicBezTo>
                        <a:pt x="5099245" y="758699"/>
                        <a:pt x="5091052" y="759461"/>
                        <a:pt x="5082670" y="759651"/>
                      </a:cubicBezTo>
                      <a:cubicBezTo>
                        <a:pt x="5057141" y="760033"/>
                        <a:pt x="5031614" y="759461"/>
                        <a:pt x="5006086" y="760795"/>
                      </a:cubicBezTo>
                      <a:cubicBezTo>
                        <a:pt x="4990465" y="761557"/>
                        <a:pt x="4974082" y="769367"/>
                        <a:pt x="4959602" y="766509"/>
                      </a:cubicBezTo>
                      <a:cubicBezTo>
                        <a:pt x="4930075" y="760985"/>
                        <a:pt x="4900546" y="773367"/>
                        <a:pt x="4871019" y="763081"/>
                      </a:cubicBezTo>
                      <a:cubicBezTo>
                        <a:pt x="4861873" y="760033"/>
                        <a:pt x="4849300" y="767653"/>
                        <a:pt x="4838250" y="768033"/>
                      </a:cubicBezTo>
                      <a:cubicBezTo>
                        <a:pt x="4810627" y="768985"/>
                        <a:pt x="4783004" y="768795"/>
                        <a:pt x="4755381" y="768605"/>
                      </a:cubicBezTo>
                      <a:cubicBezTo>
                        <a:pt x="4730614" y="768415"/>
                        <a:pt x="4704895" y="771081"/>
                        <a:pt x="4681083" y="765747"/>
                      </a:cubicBezTo>
                      <a:cubicBezTo>
                        <a:pt x="4656126" y="760033"/>
                        <a:pt x="4633647" y="760795"/>
                        <a:pt x="4609452" y="767271"/>
                      </a:cubicBezTo>
                      <a:cubicBezTo>
                        <a:pt x="4592878" y="771653"/>
                        <a:pt x="4575351" y="772225"/>
                        <a:pt x="4558207" y="773557"/>
                      </a:cubicBezTo>
                      <a:cubicBezTo>
                        <a:pt x="4539728" y="775081"/>
                        <a:pt x="4519343" y="771081"/>
                        <a:pt x="4502579" y="777367"/>
                      </a:cubicBezTo>
                      <a:cubicBezTo>
                        <a:pt x="4452665" y="796038"/>
                        <a:pt x="4401419" y="800038"/>
                        <a:pt x="4349222" y="800038"/>
                      </a:cubicBezTo>
                      <a:cubicBezTo>
                        <a:pt x="4339695" y="800038"/>
                        <a:pt x="4329979" y="797372"/>
                        <a:pt x="4320837" y="794514"/>
                      </a:cubicBezTo>
                      <a:cubicBezTo>
                        <a:pt x="4267493" y="777367"/>
                        <a:pt x="4213961" y="778891"/>
                        <a:pt x="4159667" y="789370"/>
                      </a:cubicBezTo>
                      <a:cubicBezTo>
                        <a:pt x="4148427" y="791656"/>
                        <a:pt x="4135854" y="792038"/>
                        <a:pt x="4124614" y="789752"/>
                      </a:cubicBezTo>
                      <a:cubicBezTo>
                        <a:pt x="4092989" y="783083"/>
                        <a:pt x="4062318" y="772033"/>
                        <a:pt x="4030503" y="767271"/>
                      </a:cubicBezTo>
                      <a:cubicBezTo>
                        <a:pt x="3977925" y="759461"/>
                        <a:pt x="3932394" y="785749"/>
                        <a:pt x="3885338" y="802896"/>
                      </a:cubicBezTo>
                      <a:cubicBezTo>
                        <a:pt x="3840569" y="819089"/>
                        <a:pt x="3802467" y="855666"/>
                        <a:pt x="3749506" y="847473"/>
                      </a:cubicBezTo>
                      <a:cubicBezTo>
                        <a:pt x="3744173" y="846711"/>
                        <a:pt x="3738267" y="851856"/>
                        <a:pt x="3732361" y="853190"/>
                      </a:cubicBezTo>
                      <a:cubicBezTo>
                        <a:pt x="3716168" y="856810"/>
                        <a:pt x="3699976" y="861190"/>
                        <a:pt x="3683591" y="862906"/>
                      </a:cubicBezTo>
                      <a:cubicBezTo>
                        <a:pt x="3663589" y="865192"/>
                        <a:pt x="3643204" y="864430"/>
                        <a:pt x="3623201" y="866334"/>
                      </a:cubicBezTo>
                      <a:cubicBezTo>
                        <a:pt x="3597482" y="868620"/>
                        <a:pt x="3572146" y="874716"/>
                        <a:pt x="3546617" y="874716"/>
                      </a:cubicBezTo>
                      <a:cubicBezTo>
                        <a:pt x="3526042" y="874716"/>
                        <a:pt x="3505657" y="867668"/>
                        <a:pt x="3485275" y="864238"/>
                      </a:cubicBezTo>
                      <a:cubicBezTo>
                        <a:pt x="3456508" y="859476"/>
                        <a:pt x="3424883" y="860810"/>
                        <a:pt x="3399546" y="848618"/>
                      </a:cubicBezTo>
                      <a:cubicBezTo>
                        <a:pt x="3372495" y="835663"/>
                        <a:pt x="3346776" y="829757"/>
                        <a:pt x="3318771" y="833757"/>
                      </a:cubicBezTo>
                      <a:cubicBezTo>
                        <a:pt x="3309437" y="835091"/>
                        <a:pt x="3297434" y="843093"/>
                        <a:pt x="3293244" y="851284"/>
                      </a:cubicBezTo>
                      <a:cubicBezTo>
                        <a:pt x="3283908" y="869572"/>
                        <a:pt x="3271145" y="872812"/>
                        <a:pt x="3253809" y="866524"/>
                      </a:cubicBezTo>
                      <a:cubicBezTo>
                        <a:pt x="3238758" y="861190"/>
                        <a:pt x="3220280" y="858524"/>
                        <a:pt x="3209993" y="848235"/>
                      </a:cubicBezTo>
                      <a:cubicBezTo>
                        <a:pt x="3180844" y="819089"/>
                        <a:pt x="3143695" y="818136"/>
                        <a:pt x="3107500" y="810326"/>
                      </a:cubicBezTo>
                      <a:cubicBezTo>
                        <a:pt x="3085403" y="805562"/>
                        <a:pt x="3064827" y="805372"/>
                        <a:pt x="3042728" y="808610"/>
                      </a:cubicBezTo>
                      <a:cubicBezTo>
                        <a:pt x="2994722" y="815850"/>
                        <a:pt x="2948047" y="805562"/>
                        <a:pt x="2901943" y="792418"/>
                      </a:cubicBezTo>
                      <a:cubicBezTo>
                        <a:pt x="2871462" y="783655"/>
                        <a:pt x="2840219" y="778321"/>
                        <a:pt x="2809930" y="769367"/>
                      </a:cubicBezTo>
                      <a:cubicBezTo>
                        <a:pt x="2787259" y="762509"/>
                        <a:pt x="2764590" y="754316"/>
                        <a:pt x="2743826" y="743268"/>
                      </a:cubicBezTo>
                      <a:cubicBezTo>
                        <a:pt x="2713723" y="727073"/>
                        <a:pt x="2687436" y="702689"/>
                        <a:pt x="2649143" y="709167"/>
                      </a:cubicBezTo>
                      <a:cubicBezTo>
                        <a:pt x="2615421" y="714881"/>
                        <a:pt x="2584942" y="702881"/>
                        <a:pt x="2554079" y="691450"/>
                      </a:cubicBezTo>
                      <a:cubicBezTo>
                        <a:pt x="2531409" y="683068"/>
                        <a:pt x="2508742" y="674494"/>
                        <a:pt x="2485307" y="669160"/>
                      </a:cubicBezTo>
                      <a:cubicBezTo>
                        <a:pt x="2457492" y="662873"/>
                        <a:pt x="2426059" y="665541"/>
                        <a:pt x="2401292" y="653919"/>
                      </a:cubicBezTo>
                      <a:cubicBezTo>
                        <a:pt x="2375383" y="641727"/>
                        <a:pt x="2353859" y="649919"/>
                        <a:pt x="2330806" y="653349"/>
                      </a:cubicBezTo>
                      <a:cubicBezTo>
                        <a:pt x="2294039" y="658683"/>
                        <a:pt x="2257459" y="668590"/>
                        <a:pt x="2220312" y="656015"/>
                      </a:cubicBezTo>
                      <a:cubicBezTo>
                        <a:pt x="2175163" y="640775"/>
                        <a:pt x="2130393" y="624392"/>
                        <a:pt x="2085054" y="609914"/>
                      </a:cubicBezTo>
                      <a:cubicBezTo>
                        <a:pt x="2067525" y="604387"/>
                        <a:pt x="2048668" y="602101"/>
                        <a:pt x="2030378" y="599625"/>
                      </a:cubicBezTo>
                      <a:cubicBezTo>
                        <a:pt x="2013043" y="597529"/>
                        <a:pt x="1992279" y="602863"/>
                        <a:pt x="1978940" y="594863"/>
                      </a:cubicBezTo>
                      <a:cubicBezTo>
                        <a:pt x="1944649" y="574288"/>
                        <a:pt x="1909408" y="564192"/>
                        <a:pt x="1869780" y="564192"/>
                      </a:cubicBezTo>
                      <a:cubicBezTo>
                        <a:pt x="1854920" y="564192"/>
                        <a:pt x="1840441" y="555618"/>
                        <a:pt x="1825393" y="554094"/>
                      </a:cubicBezTo>
                      <a:cubicBezTo>
                        <a:pt x="1804816" y="552190"/>
                        <a:pt x="1781194" y="547045"/>
                        <a:pt x="1763287" y="554286"/>
                      </a:cubicBezTo>
                      <a:cubicBezTo>
                        <a:pt x="1721185" y="571430"/>
                        <a:pt x="1687086" y="557142"/>
                        <a:pt x="1650317" y="540187"/>
                      </a:cubicBezTo>
                      <a:cubicBezTo>
                        <a:pt x="1614120" y="523423"/>
                        <a:pt x="1576019" y="510088"/>
                        <a:pt x="1537537" y="499038"/>
                      </a:cubicBezTo>
                      <a:cubicBezTo>
                        <a:pt x="1523059" y="495038"/>
                        <a:pt x="1505724" y="501706"/>
                        <a:pt x="1489720" y="503038"/>
                      </a:cubicBezTo>
                      <a:cubicBezTo>
                        <a:pt x="1484004" y="503420"/>
                        <a:pt x="1477717" y="503992"/>
                        <a:pt x="1472575" y="502086"/>
                      </a:cubicBezTo>
                      <a:cubicBezTo>
                        <a:pt x="1422854" y="483797"/>
                        <a:pt x="1372368" y="469891"/>
                        <a:pt x="1318456" y="479415"/>
                      </a:cubicBezTo>
                      <a:cubicBezTo>
                        <a:pt x="1313504" y="480369"/>
                        <a:pt x="1307978" y="478273"/>
                        <a:pt x="1303024" y="476939"/>
                      </a:cubicBezTo>
                      <a:cubicBezTo>
                        <a:pt x="1278829" y="470081"/>
                        <a:pt x="1255206" y="459223"/>
                        <a:pt x="1230633" y="456746"/>
                      </a:cubicBezTo>
                      <a:cubicBezTo>
                        <a:pt x="1170051" y="450650"/>
                        <a:pt x="1109091" y="448172"/>
                        <a:pt x="1048125" y="444172"/>
                      </a:cubicBezTo>
                      <a:cubicBezTo>
                        <a:pt x="1044315" y="443982"/>
                        <a:pt x="1040315" y="443982"/>
                        <a:pt x="1036887" y="442648"/>
                      </a:cubicBezTo>
                      <a:cubicBezTo>
                        <a:pt x="1014406" y="434456"/>
                        <a:pt x="994785" y="437124"/>
                        <a:pt x="975733" y="452744"/>
                      </a:cubicBezTo>
                      <a:cubicBezTo>
                        <a:pt x="967350" y="459603"/>
                        <a:pt x="955920" y="463223"/>
                        <a:pt x="945444" y="467033"/>
                      </a:cubicBezTo>
                      <a:cubicBezTo>
                        <a:pt x="930011" y="472749"/>
                        <a:pt x="914200" y="478273"/>
                        <a:pt x="898198" y="481893"/>
                      </a:cubicBezTo>
                      <a:cubicBezTo>
                        <a:pt x="882384" y="485321"/>
                        <a:pt x="865430" y="490084"/>
                        <a:pt x="850189" y="487417"/>
                      </a:cubicBezTo>
                      <a:cubicBezTo>
                        <a:pt x="822756" y="482655"/>
                        <a:pt x="796655" y="471987"/>
                        <a:pt x="769605" y="464937"/>
                      </a:cubicBezTo>
                      <a:cubicBezTo>
                        <a:pt x="760270" y="462461"/>
                        <a:pt x="749982" y="462843"/>
                        <a:pt x="740268" y="462651"/>
                      </a:cubicBezTo>
                      <a:cubicBezTo>
                        <a:pt x="717977" y="462081"/>
                        <a:pt x="695116" y="467605"/>
                        <a:pt x="674923" y="451792"/>
                      </a:cubicBezTo>
                      <a:cubicBezTo>
                        <a:pt x="656255" y="436934"/>
                        <a:pt x="637392" y="441314"/>
                        <a:pt x="617772" y="452554"/>
                      </a:cubicBezTo>
                      <a:cubicBezTo>
                        <a:pt x="603673" y="460557"/>
                        <a:pt x="587672" y="466843"/>
                        <a:pt x="571860" y="469891"/>
                      </a:cubicBezTo>
                      <a:cubicBezTo>
                        <a:pt x="550141" y="474081"/>
                        <a:pt x="528615" y="475797"/>
                        <a:pt x="505182" y="473319"/>
                      </a:cubicBezTo>
                      <a:cubicBezTo>
                        <a:pt x="488607" y="471605"/>
                        <a:pt x="475081" y="470843"/>
                        <a:pt x="462126" y="460747"/>
                      </a:cubicBezTo>
                      <a:cubicBezTo>
                        <a:pt x="460032" y="459223"/>
                        <a:pt x="456222" y="458841"/>
                        <a:pt x="453364" y="459033"/>
                      </a:cubicBezTo>
                      <a:cubicBezTo>
                        <a:pt x="415835" y="462271"/>
                        <a:pt x="378686" y="460557"/>
                        <a:pt x="340774" y="458268"/>
                      </a:cubicBezTo>
                      <a:cubicBezTo>
                        <a:pt x="292579" y="455222"/>
                        <a:pt x="241901" y="464175"/>
                        <a:pt x="200182" y="496180"/>
                      </a:cubicBezTo>
                      <a:cubicBezTo>
                        <a:pt x="194085" y="500944"/>
                        <a:pt x="184941" y="503038"/>
                        <a:pt x="176939" y="504182"/>
                      </a:cubicBezTo>
                      <a:cubicBezTo>
                        <a:pt x="139219" y="509134"/>
                        <a:pt x="101308" y="512564"/>
                        <a:pt x="63587" y="518088"/>
                      </a:cubicBezTo>
                      <a:cubicBezTo>
                        <a:pt x="43012" y="521137"/>
                        <a:pt x="21486" y="523805"/>
                        <a:pt x="2817" y="532187"/>
                      </a:cubicBezTo>
                      <a:lnTo>
                        <a:pt x="0" y="533314"/>
                      </a:lnTo>
                      <a:close/>
                    </a:path>
                  </a:pathLst>
                </a:custGeom>
                <a:grpFill/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lang="en-US"/>
                </a:p>
              </p:txBody>
            </p:sp>
          </p:grpSp>
        </p:grpSp>
      </p:grpSp>
      <p:sp>
        <p:nvSpPr>
          <p:cNvPr id="4" name="Rectangle 3">
            <a:extLst>
              <a:ext uri="{FF2B5EF4-FFF2-40B4-BE49-F238E27FC236}">
                <a16:creationId xmlns:a16="http://schemas.microsoft.com/office/drawing/2014/main" id="{427CF0DD-8034-41AF-BA39-58EB2BD0D528}"/>
              </a:ext>
            </a:extLst>
          </p:cNvPr>
          <p:cNvSpPr/>
          <p:nvPr/>
        </p:nvSpPr>
        <p:spPr>
          <a:xfrm>
            <a:off x="238902" y="1472167"/>
            <a:ext cx="3863557" cy="424731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AR JULIAN" panose="02000000000000000000" pitchFamily="2" charset="0"/>
              </a:rPr>
              <a:t>How to </a:t>
            </a:r>
          </a:p>
          <a:p>
            <a:pPr algn="ctr"/>
            <a:r>
              <a:rPr lang="en-US" sz="5400" b="1" cap="none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AR JULIAN" panose="02000000000000000000" pitchFamily="2" charset="0"/>
              </a:rPr>
              <a:t>Make </a:t>
            </a:r>
          </a:p>
          <a:p>
            <a:pPr algn="ctr"/>
            <a:r>
              <a:rPr lang="en-US" sz="5400" b="1" cap="none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AR JULIAN" panose="02000000000000000000" pitchFamily="2" charset="0"/>
              </a:rPr>
              <a:t>Your Own </a:t>
            </a:r>
          </a:p>
          <a:p>
            <a:pPr algn="ctr"/>
            <a:r>
              <a:rPr lang="en-US" sz="5400" b="1" cap="none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AR JULIAN" panose="02000000000000000000" pitchFamily="2" charset="0"/>
              </a:rPr>
              <a:t>Gasoline </a:t>
            </a:r>
          </a:p>
          <a:p>
            <a:pPr algn="ctr"/>
            <a:r>
              <a:rPr lang="en-US" sz="5400" b="1" cap="none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AR JULIAN" panose="02000000000000000000" pitchFamily="2" charset="0"/>
              </a:rPr>
              <a:t>at Home</a:t>
            </a:r>
          </a:p>
        </p:txBody>
      </p:sp>
      <p:pic>
        <p:nvPicPr>
          <p:cNvPr id="17" name="Picture 16" descr="Shadows of people on grass&#10;&#10;Description automatically generated with low confidence">
            <a:extLst>
              <a:ext uri="{FF2B5EF4-FFF2-40B4-BE49-F238E27FC236}">
                <a16:creationId xmlns:a16="http://schemas.microsoft.com/office/drawing/2014/main" id="{B44E5000-77A4-436A-BFE1-F4CCC6EA30B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17394" y="5932479"/>
            <a:ext cx="1209285" cy="740169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C1189140-09F4-4D98-8C87-2DA20E5CF5A2}"/>
              </a:ext>
            </a:extLst>
          </p:cNvPr>
          <p:cNvSpPr txBox="1"/>
          <p:nvPr/>
        </p:nvSpPr>
        <p:spPr>
          <a:xfrm>
            <a:off x="8499007" y="6195760"/>
            <a:ext cx="231838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latin typeface="Lucida Fax" panose="02060602050505020204" pitchFamily="18" charset="0"/>
              </a:rPr>
              <a:t>March 31, 2022</a:t>
            </a:r>
          </a:p>
        </p:txBody>
      </p:sp>
      <p:pic>
        <p:nvPicPr>
          <p:cNvPr id="7" name="Picture 6" descr="Logo&#10;&#10;Description automatically generated with medium confidence">
            <a:extLst>
              <a:ext uri="{FF2B5EF4-FFF2-40B4-BE49-F238E27FC236}">
                <a16:creationId xmlns:a16="http://schemas.microsoft.com/office/drawing/2014/main" id="{D4E83169-EBC0-46A2-9DC4-639E1366D23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1525" y="5866093"/>
            <a:ext cx="3917482" cy="991907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7C4E7BA0-51FD-4A58-AE12-F04F760E8BCE}"/>
              </a:ext>
            </a:extLst>
          </p:cNvPr>
          <p:cNvSpPr txBox="1"/>
          <p:nvPr/>
        </p:nvSpPr>
        <p:spPr>
          <a:xfrm>
            <a:off x="6392050" y="-14703"/>
            <a:ext cx="604204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latin typeface="Lucida Fax" panose="02060602050505020204" pitchFamily="18" charset="0"/>
              </a:rPr>
              <a:t>Cliff McKenzie      LakeAthens@gmail.com</a:t>
            </a:r>
          </a:p>
        </p:txBody>
      </p:sp>
    </p:spTree>
    <p:extLst>
      <p:ext uri="{BB962C8B-B14F-4D97-AF65-F5344CB8AC3E}">
        <p14:creationId xmlns:p14="http://schemas.microsoft.com/office/powerpoint/2010/main" val="12423029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Shadows of people on grass&#10;&#10;Description automatically generated with low confidence">
            <a:extLst>
              <a:ext uri="{FF2B5EF4-FFF2-40B4-BE49-F238E27FC236}">
                <a16:creationId xmlns:a16="http://schemas.microsoft.com/office/drawing/2014/main" id="{B58247B9-27E9-47F0-AD74-AE13427AAC1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17394" y="5932479"/>
            <a:ext cx="1209285" cy="740169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5B865064-A415-42D7-A7F4-5F45ABDAF0B7}"/>
              </a:ext>
            </a:extLst>
          </p:cNvPr>
          <p:cNvSpPr txBox="1"/>
          <p:nvPr/>
        </p:nvSpPr>
        <p:spPr>
          <a:xfrm>
            <a:off x="45949" y="6465130"/>
            <a:ext cx="388275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>
                <a:latin typeface="Lucida Fax" panose="02060602050505020204" pitchFamily="18" charset="0"/>
              </a:rPr>
              <a:t>Workflow Process – Cliff McKenzie</a:t>
            </a:r>
          </a:p>
        </p:txBody>
      </p:sp>
      <p:pic>
        <p:nvPicPr>
          <p:cNvPr id="31" name="Picture 30" descr="A red and black camera&#10;&#10;Description automatically generated with low confidence">
            <a:extLst>
              <a:ext uri="{FF2B5EF4-FFF2-40B4-BE49-F238E27FC236}">
                <a16:creationId xmlns:a16="http://schemas.microsoft.com/office/drawing/2014/main" id="{9542B2EF-2B94-4AF9-A36E-0FCD70383F0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873" y="233797"/>
            <a:ext cx="2001179" cy="2001179"/>
          </a:xfrm>
          <a:prstGeom prst="rect">
            <a:avLst/>
          </a:prstGeom>
        </p:spPr>
      </p:pic>
      <p:pic>
        <p:nvPicPr>
          <p:cNvPr id="33" name="Picture 32" descr="A black camera with a green lens&#10;&#10;Description automatically generated with low confidence">
            <a:extLst>
              <a:ext uri="{FF2B5EF4-FFF2-40B4-BE49-F238E27FC236}">
                <a16:creationId xmlns:a16="http://schemas.microsoft.com/office/drawing/2014/main" id="{FF08E303-85C2-4A24-9360-E54FC02FE46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45549" y="3884604"/>
            <a:ext cx="2038350" cy="2047875"/>
          </a:xfrm>
          <a:prstGeom prst="rect">
            <a:avLst/>
          </a:prstGeom>
        </p:spPr>
      </p:pic>
      <p:pic>
        <p:nvPicPr>
          <p:cNvPr id="35" name="Picture 34" descr="A black camera with a lens&#10;&#10;Description automatically generated with low confidence">
            <a:extLst>
              <a:ext uri="{FF2B5EF4-FFF2-40B4-BE49-F238E27FC236}">
                <a16:creationId xmlns:a16="http://schemas.microsoft.com/office/drawing/2014/main" id="{49296BEB-5067-4785-A2FE-6BFC25984C5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4937" y="4067495"/>
            <a:ext cx="2058064" cy="2047876"/>
          </a:xfrm>
          <a:prstGeom prst="rect">
            <a:avLst/>
          </a:prstGeom>
        </p:spPr>
      </p:pic>
      <p:pic>
        <p:nvPicPr>
          <p:cNvPr id="37" name="Picture 36" descr="A black camera on a wooden surface&#10;&#10;Description automatically generated with low confidence">
            <a:extLst>
              <a:ext uri="{FF2B5EF4-FFF2-40B4-BE49-F238E27FC236}">
                <a16:creationId xmlns:a16="http://schemas.microsoft.com/office/drawing/2014/main" id="{68DB59EA-A97D-49B9-95FF-FB05778EB28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15375" y="315888"/>
            <a:ext cx="2644680" cy="1763120"/>
          </a:xfrm>
          <a:prstGeom prst="rect">
            <a:avLst/>
          </a:prstGeom>
        </p:spPr>
      </p:pic>
      <p:pic>
        <p:nvPicPr>
          <p:cNvPr id="39" name="Picture 38" descr="A picture containing text, indoor, electronics&#10;&#10;Description automatically generated">
            <a:extLst>
              <a:ext uri="{FF2B5EF4-FFF2-40B4-BE49-F238E27FC236}">
                <a16:creationId xmlns:a16="http://schemas.microsoft.com/office/drawing/2014/main" id="{BC693793-76BD-4D73-86EB-DC91E7DC1C8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1880" y="315888"/>
            <a:ext cx="2001179" cy="1990123"/>
          </a:xfrm>
          <a:prstGeom prst="rect">
            <a:avLst/>
          </a:prstGeom>
        </p:spPr>
      </p:pic>
      <p:pic>
        <p:nvPicPr>
          <p:cNvPr id="41" name="Picture 40" descr="A picture containing container, box&#10;&#10;Description automatically generated">
            <a:extLst>
              <a:ext uri="{FF2B5EF4-FFF2-40B4-BE49-F238E27FC236}">
                <a16:creationId xmlns:a16="http://schemas.microsoft.com/office/drawing/2014/main" id="{30E39793-8D92-4A4C-8A7D-6DC50E0529D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9145" y="4037714"/>
            <a:ext cx="1830737" cy="1894765"/>
          </a:xfrm>
          <a:prstGeom prst="rect">
            <a:avLst/>
          </a:prstGeom>
        </p:spPr>
      </p:pic>
      <p:sp>
        <p:nvSpPr>
          <p:cNvPr id="42" name="TextBox 41">
            <a:extLst>
              <a:ext uri="{FF2B5EF4-FFF2-40B4-BE49-F238E27FC236}">
                <a16:creationId xmlns:a16="http://schemas.microsoft.com/office/drawing/2014/main" id="{9F5BA717-471A-45E2-B6A0-1C53C83A4EB8}"/>
              </a:ext>
            </a:extLst>
          </p:cNvPr>
          <p:cNvSpPr txBox="1"/>
          <p:nvPr/>
        </p:nvSpPr>
        <p:spPr>
          <a:xfrm>
            <a:off x="1278642" y="3060106"/>
            <a:ext cx="895174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latin typeface="Lucida Fax" panose="02060602050505020204" pitchFamily="18" charset="0"/>
              </a:rPr>
              <a:t>Is Everyone Now Equally Insulted? 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56CFC7DC-037F-4453-BFAB-59F6D909C6FA}"/>
              </a:ext>
            </a:extLst>
          </p:cNvPr>
          <p:cNvSpPr txBox="1"/>
          <p:nvPr/>
        </p:nvSpPr>
        <p:spPr>
          <a:xfrm>
            <a:off x="5185637" y="2224722"/>
            <a:ext cx="20451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latin typeface="Lucida Fax" panose="02060602050505020204" pitchFamily="18" charset="0"/>
              </a:rPr>
              <a:t>Really? </a:t>
            </a:r>
          </a:p>
        </p:txBody>
      </p:sp>
    </p:spTree>
    <p:extLst>
      <p:ext uri="{BB962C8B-B14F-4D97-AF65-F5344CB8AC3E}">
        <p14:creationId xmlns:p14="http://schemas.microsoft.com/office/powerpoint/2010/main" val="34502767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" grpId="0"/>
      <p:bldP spid="4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Shadows of people on grass&#10;&#10;Description automatically generated with low confidence">
            <a:extLst>
              <a:ext uri="{FF2B5EF4-FFF2-40B4-BE49-F238E27FC236}">
                <a16:creationId xmlns:a16="http://schemas.microsoft.com/office/drawing/2014/main" id="{B58247B9-27E9-47F0-AD74-AE13427AAC1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17394" y="5932479"/>
            <a:ext cx="1209285" cy="740169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5B865064-A415-42D7-A7F4-5F45ABDAF0B7}"/>
              </a:ext>
            </a:extLst>
          </p:cNvPr>
          <p:cNvSpPr txBox="1"/>
          <p:nvPr/>
        </p:nvSpPr>
        <p:spPr>
          <a:xfrm>
            <a:off x="45949" y="6465130"/>
            <a:ext cx="388275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>
                <a:latin typeface="Lucida Fax" panose="02060602050505020204" pitchFamily="18" charset="0"/>
              </a:rPr>
              <a:t>Workflow Process – Cliff McKenzie</a:t>
            </a:r>
          </a:p>
        </p:txBody>
      </p:sp>
      <p:graphicFrame>
        <p:nvGraphicFramePr>
          <p:cNvPr id="10" name="Diagram 9">
            <a:extLst>
              <a:ext uri="{FF2B5EF4-FFF2-40B4-BE49-F238E27FC236}">
                <a16:creationId xmlns:a16="http://schemas.microsoft.com/office/drawing/2014/main" id="{712A83CA-74E8-4AED-9FF7-7A97CE2F465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160344853"/>
              </p:ext>
            </p:extLst>
          </p:nvPr>
        </p:nvGraphicFramePr>
        <p:xfrm>
          <a:off x="22654" y="1155197"/>
          <a:ext cx="12146692" cy="45476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1" name="Rectangle 10">
            <a:extLst>
              <a:ext uri="{FF2B5EF4-FFF2-40B4-BE49-F238E27FC236}">
                <a16:creationId xmlns:a16="http://schemas.microsoft.com/office/drawing/2014/main" id="{372BCD85-A026-4C6B-9F85-EB11DF879547}"/>
              </a:ext>
            </a:extLst>
          </p:cNvPr>
          <p:cNvSpPr/>
          <p:nvPr/>
        </p:nvSpPr>
        <p:spPr>
          <a:xfrm>
            <a:off x="2539814" y="173675"/>
            <a:ext cx="699800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C34FC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Arial Black" panose="020B0A04020102020204" pitchFamily="34" charset="0"/>
              </a:rPr>
              <a:t>Workflow Process</a:t>
            </a:r>
          </a:p>
        </p:txBody>
      </p:sp>
    </p:spTree>
    <p:extLst>
      <p:ext uri="{BB962C8B-B14F-4D97-AF65-F5344CB8AC3E}">
        <p14:creationId xmlns:p14="http://schemas.microsoft.com/office/powerpoint/2010/main" val="321923105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Shadows of people on grass&#10;&#10;Description automatically generated with low confidence">
            <a:extLst>
              <a:ext uri="{FF2B5EF4-FFF2-40B4-BE49-F238E27FC236}">
                <a16:creationId xmlns:a16="http://schemas.microsoft.com/office/drawing/2014/main" id="{B58247B9-27E9-47F0-AD74-AE13427AAC1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17394" y="5932479"/>
            <a:ext cx="1209285" cy="740169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5B865064-A415-42D7-A7F4-5F45ABDAF0B7}"/>
              </a:ext>
            </a:extLst>
          </p:cNvPr>
          <p:cNvSpPr txBox="1"/>
          <p:nvPr/>
        </p:nvSpPr>
        <p:spPr>
          <a:xfrm>
            <a:off x="45949" y="6465130"/>
            <a:ext cx="388275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>
                <a:latin typeface="Lucida Fax" panose="02060602050505020204" pitchFamily="18" charset="0"/>
              </a:rPr>
              <a:t>Workflow Process – Cliff McKenzie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AAC96EAB-47AA-4E4D-8A01-91EE2092DA86}"/>
              </a:ext>
            </a:extLst>
          </p:cNvPr>
          <p:cNvGrpSpPr/>
          <p:nvPr/>
        </p:nvGrpSpPr>
        <p:grpSpPr>
          <a:xfrm>
            <a:off x="0" y="1830700"/>
            <a:ext cx="1456582" cy="3322068"/>
            <a:chOff x="8822" y="-1"/>
            <a:chExt cx="1628061" cy="4547605"/>
          </a:xfrm>
        </p:grpSpPr>
        <p:sp>
          <p:nvSpPr>
            <p:cNvPr id="5" name="Flowchart: Manual Operation 4">
              <a:extLst>
                <a:ext uri="{FF2B5EF4-FFF2-40B4-BE49-F238E27FC236}">
                  <a16:creationId xmlns:a16="http://schemas.microsoft.com/office/drawing/2014/main" id="{C8127D39-5763-4115-B79B-29125135226A}"/>
                </a:ext>
              </a:extLst>
            </p:cNvPr>
            <p:cNvSpPr/>
            <p:nvPr/>
          </p:nvSpPr>
          <p:spPr>
            <a:xfrm rot="16200000">
              <a:off x="-1450950" y="1459772"/>
              <a:ext cx="4547605" cy="1628060"/>
            </a:xfrm>
            <a:prstGeom prst="flowChartManualOperation">
              <a:avLst/>
            </a:prstGeom>
            <a:solidFill>
              <a:srgbClr val="0C34FC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5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6" name="Flowchart: Manual Operation 4">
              <a:extLst>
                <a:ext uri="{FF2B5EF4-FFF2-40B4-BE49-F238E27FC236}">
                  <a16:creationId xmlns:a16="http://schemas.microsoft.com/office/drawing/2014/main" id="{9E2C5499-4000-408D-ADB8-7B37042F2EE1}"/>
                </a:ext>
              </a:extLst>
            </p:cNvPr>
            <p:cNvSpPr txBox="1"/>
            <p:nvPr/>
          </p:nvSpPr>
          <p:spPr>
            <a:xfrm rot="21600000">
              <a:off x="8822" y="909521"/>
              <a:ext cx="1628060" cy="272856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14300" tIns="0" rIns="114300" bIns="0" numCol="1" spcCol="1270" anchor="ctr" anchorCtr="0">
              <a:noAutofit/>
            </a:bodyPr>
            <a:lstStyle/>
            <a:p>
              <a:pPr marL="0" lvl="0" indent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1800" b="1" kern="1200" dirty="0">
                  <a:solidFill>
                    <a:prstClr val="white"/>
                  </a:solidFill>
                  <a:latin typeface="Lucida Fax" panose="02060602050505020204" pitchFamily="18" charset="0"/>
                  <a:ea typeface="+mn-ea"/>
                  <a:cs typeface="+mn-cs"/>
                </a:rPr>
                <a:t>Check List</a:t>
              </a:r>
            </a:p>
          </p:txBody>
        </p:sp>
      </p:grpSp>
      <p:pic>
        <p:nvPicPr>
          <p:cNvPr id="7" name="Picture 6" descr="A picture containing text&#10;&#10;Description automatically generated">
            <a:extLst>
              <a:ext uri="{FF2B5EF4-FFF2-40B4-BE49-F238E27FC236}">
                <a16:creationId xmlns:a16="http://schemas.microsoft.com/office/drawing/2014/main" id="{F7A3FE88-63EA-4ED7-A986-0003C9FB946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3224" y="2095367"/>
            <a:ext cx="4514850" cy="3381375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42092B8C-8346-45B5-971D-E599BC2E9EE4}"/>
              </a:ext>
            </a:extLst>
          </p:cNvPr>
          <p:cNvSpPr txBox="1"/>
          <p:nvPr/>
        </p:nvSpPr>
        <p:spPr>
          <a:xfrm>
            <a:off x="172994" y="195173"/>
            <a:ext cx="493034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Lucida Fax" panose="02060602050505020204" pitchFamily="18" charset="0"/>
              </a:rPr>
              <a:t>Travel to Hawaii to Prepaid Photography Outing – One Battery 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A43D304-52CC-468E-825D-05441E629E72}"/>
              </a:ext>
            </a:extLst>
          </p:cNvPr>
          <p:cNvSpPr txBox="1"/>
          <p:nvPr/>
        </p:nvSpPr>
        <p:spPr>
          <a:xfrm>
            <a:off x="6211329" y="1263111"/>
            <a:ext cx="61495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Lucida Fax" panose="02060602050505020204" pitchFamily="18" charset="0"/>
              </a:rPr>
              <a:t>Husband Lock Keys in Car During Photo Shoot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E728854-FB1F-48E8-83AA-5489053B22B4}"/>
              </a:ext>
            </a:extLst>
          </p:cNvPr>
          <p:cNvSpPr txBox="1"/>
          <p:nvPr/>
        </p:nvSpPr>
        <p:spPr>
          <a:xfrm>
            <a:off x="851858" y="1489094"/>
            <a:ext cx="31927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Lucida Fax" panose="02060602050505020204" pitchFamily="18" charset="0"/>
              </a:rPr>
              <a:t>Love Photography – Left Chip in Card Reader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0133B09-476D-4AE6-9A33-98C13A037F08}"/>
              </a:ext>
            </a:extLst>
          </p:cNvPr>
          <p:cNvSpPr txBox="1"/>
          <p:nvPr/>
        </p:nvSpPr>
        <p:spPr>
          <a:xfrm>
            <a:off x="5688226" y="5759849"/>
            <a:ext cx="469144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Lucida Fax" panose="02060602050505020204" pitchFamily="18" charset="0"/>
              </a:rPr>
              <a:t>Photography Outing Ruined – Wrong Camera Settings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88F2BF45-C9E5-45BF-84A5-E972E8B24E19}"/>
              </a:ext>
            </a:extLst>
          </p:cNvPr>
          <p:cNvSpPr txBox="1"/>
          <p:nvPr/>
        </p:nvSpPr>
        <p:spPr>
          <a:xfrm>
            <a:off x="8567351" y="3139723"/>
            <a:ext cx="362464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Lucida Fax" panose="02060602050505020204" pitchFamily="18" charset="0"/>
              </a:rPr>
              <a:t>Camera Battery Charged – Flash Batteries Not So Much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9D13D90-EC88-4F74-812D-118C36B48A74}"/>
              </a:ext>
            </a:extLst>
          </p:cNvPr>
          <p:cNvSpPr txBox="1"/>
          <p:nvPr/>
        </p:nvSpPr>
        <p:spPr>
          <a:xfrm>
            <a:off x="287567" y="5485784"/>
            <a:ext cx="29663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Lucida Fax" panose="02060602050505020204" pitchFamily="18" charset="0"/>
              </a:rPr>
              <a:t>Have Smart Phone – </a:t>
            </a:r>
          </a:p>
          <a:p>
            <a:r>
              <a:rPr lang="en-US" b="1" dirty="0">
                <a:latin typeface="Lucida Fax" panose="02060602050505020204" pitchFamily="18" charset="0"/>
              </a:rPr>
              <a:t>Why Do I Need a Map?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D6BADCE-4073-4F91-9DC3-E2BCEDCD397B}"/>
              </a:ext>
            </a:extLst>
          </p:cNvPr>
          <p:cNvSpPr txBox="1"/>
          <p:nvPr/>
        </p:nvSpPr>
        <p:spPr>
          <a:xfrm>
            <a:off x="6446108" y="195173"/>
            <a:ext cx="53793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Lucida Fax" panose="02060602050505020204" pitchFamily="18" charset="0"/>
              </a:rPr>
              <a:t>Thankfully I have a Raincoat…where is my Camera Raincoat?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DFA5205D-2844-4224-85B6-A514C77B07E1}"/>
              </a:ext>
            </a:extLst>
          </p:cNvPr>
          <p:cNvSpPr txBox="1"/>
          <p:nvPr/>
        </p:nvSpPr>
        <p:spPr>
          <a:xfrm>
            <a:off x="1519880" y="3139723"/>
            <a:ext cx="23395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Lucida Fax" panose="02060602050505020204" pitchFamily="18" charset="0"/>
              </a:rPr>
              <a:t>Honey, where is </a:t>
            </a:r>
          </a:p>
          <a:p>
            <a:r>
              <a:rPr lang="en-US" b="1" dirty="0">
                <a:latin typeface="Lucida Fax" panose="02060602050505020204" pitchFamily="18" charset="0"/>
              </a:rPr>
              <a:t>my Tripod?</a:t>
            </a:r>
          </a:p>
        </p:txBody>
      </p:sp>
    </p:spTree>
    <p:extLst>
      <p:ext uri="{BB962C8B-B14F-4D97-AF65-F5344CB8AC3E}">
        <p14:creationId xmlns:p14="http://schemas.microsoft.com/office/powerpoint/2010/main" val="17924593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0" grpId="0"/>
      <p:bldP spid="11" grpId="0"/>
      <p:bldP spid="12" grpId="0"/>
      <p:bldP spid="13" grpId="0"/>
      <p:bldP spid="14" grpId="0"/>
      <p:bldP spid="15" grpId="0"/>
      <p:bldP spid="1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Shadows of people on grass&#10;&#10;Description automatically generated with low confidence">
            <a:extLst>
              <a:ext uri="{FF2B5EF4-FFF2-40B4-BE49-F238E27FC236}">
                <a16:creationId xmlns:a16="http://schemas.microsoft.com/office/drawing/2014/main" id="{B58247B9-27E9-47F0-AD74-AE13427AAC1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17394" y="5932479"/>
            <a:ext cx="1209285" cy="740169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5B865064-A415-42D7-A7F4-5F45ABDAF0B7}"/>
              </a:ext>
            </a:extLst>
          </p:cNvPr>
          <p:cNvSpPr txBox="1"/>
          <p:nvPr/>
        </p:nvSpPr>
        <p:spPr>
          <a:xfrm>
            <a:off x="45949" y="6465130"/>
            <a:ext cx="388275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>
                <a:latin typeface="Lucida Fax" panose="02060602050505020204" pitchFamily="18" charset="0"/>
              </a:rPr>
              <a:t>Workflow Process – Cliff McKenzie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AAC96EAB-47AA-4E4D-8A01-91EE2092DA86}"/>
              </a:ext>
            </a:extLst>
          </p:cNvPr>
          <p:cNvGrpSpPr/>
          <p:nvPr/>
        </p:nvGrpSpPr>
        <p:grpSpPr>
          <a:xfrm>
            <a:off x="0" y="1830700"/>
            <a:ext cx="1456582" cy="3322068"/>
            <a:chOff x="8822" y="-1"/>
            <a:chExt cx="1628061" cy="4547605"/>
          </a:xfrm>
        </p:grpSpPr>
        <p:sp>
          <p:nvSpPr>
            <p:cNvPr id="5" name="Flowchart: Manual Operation 4">
              <a:extLst>
                <a:ext uri="{FF2B5EF4-FFF2-40B4-BE49-F238E27FC236}">
                  <a16:creationId xmlns:a16="http://schemas.microsoft.com/office/drawing/2014/main" id="{C8127D39-5763-4115-B79B-29125135226A}"/>
                </a:ext>
              </a:extLst>
            </p:cNvPr>
            <p:cNvSpPr/>
            <p:nvPr/>
          </p:nvSpPr>
          <p:spPr>
            <a:xfrm rot="16200000">
              <a:off x="-1450950" y="1459772"/>
              <a:ext cx="4547605" cy="1628060"/>
            </a:xfrm>
            <a:prstGeom prst="flowChartManualOperation">
              <a:avLst/>
            </a:prstGeom>
            <a:solidFill>
              <a:srgbClr val="0C34FC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5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6" name="Flowchart: Manual Operation 4">
              <a:extLst>
                <a:ext uri="{FF2B5EF4-FFF2-40B4-BE49-F238E27FC236}">
                  <a16:creationId xmlns:a16="http://schemas.microsoft.com/office/drawing/2014/main" id="{9E2C5499-4000-408D-ADB8-7B37042F2EE1}"/>
                </a:ext>
              </a:extLst>
            </p:cNvPr>
            <p:cNvSpPr txBox="1"/>
            <p:nvPr/>
          </p:nvSpPr>
          <p:spPr>
            <a:xfrm rot="21600000">
              <a:off x="8822" y="909521"/>
              <a:ext cx="1628060" cy="272856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14300" tIns="0" rIns="114300" bIns="0" numCol="1" spcCol="1270" anchor="ctr" anchorCtr="0">
              <a:noAutofit/>
            </a:bodyPr>
            <a:lstStyle/>
            <a:p>
              <a:pPr marL="0" lvl="0" indent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1800" b="1" kern="1200" dirty="0">
                  <a:solidFill>
                    <a:prstClr val="white"/>
                  </a:solidFill>
                  <a:latin typeface="Lucida Fax" panose="02060602050505020204" pitchFamily="18" charset="0"/>
                  <a:ea typeface="+mn-ea"/>
                  <a:cs typeface="+mn-cs"/>
                </a:rPr>
                <a:t>Check List</a:t>
              </a:r>
            </a:p>
          </p:txBody>
        </p:sp>
      </p:grpSp>
      <p:pic>
        <p:nvPicPr>
          <p:cNvPr id="7" name="Picture 6" descr="Table&#10;&#10;Description automatically generated">
            <a:extLst>
              <a:ext uri="{FF2B5EF4-FFF2-40B4-BE49-F238E27FC236}">
                <a16:creationId xmlns:a16="http://schemas.microsoft.com/office/drawing/2014/main" id="{BB85AA1E-4C4F-4570-9735-E7A6042DB51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8075" y="47625"/>
            <a:ext cx="4895850" cy="6762750"/>
          </a:xfrm>
          <a:prstGeom prst="rect">
            <a:avLst/>
          </a:prstGeom>
        </p:spPr>
      </p:pic>
      <p:sp>
        <p:nvSpPr>
          <p:cNvPr id="8" name="Callout: Right Arrow 7">
            <a:extLst>
              <a:ext uri="{FF2B5EF4-FFF2-40B4-BE49-F238E27FC236}">
                <a16:creationId xmlns:a16="http://schemas.microsoft.com/office/drawing/2014/main" id="{3C1DDD6F-57FC-4EE1-BAF8-8C98DA60259D}"/>
              </a:ext>
            </a:extLst>
          </p:cNvPr>
          <p:cNvSpPr/>
          <p:nvPr/>
        </p:nvSpPr>
        <p:spPr>
          <a:xfrm>
            <a:off x="1857632" y="1725826"/>
            <a:ext cx="1643449" cy="613720"/>
          </a:xfrm>
          <a:prstGeom prst="rightArrowCallout">
            <a:avLst/>
          </a:prstGeom>
          <a:solidFill>
            <a:srgbClr val="0C34F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latin typeface="Lucida Fax" panose="02060602050505020204" pitchFamily="18" charset="0"/>
              </a:rPr>
              <a:t>Tripod</a:t>
            </a:r>
          </a:p>
        </p:txBody>
      </p:sp>
      <p:sp>
        <p:nvSpPr>
          <p:cNvPr id="10" name="Callout: Right Arrow 9">
            <a:extLst>
              <a:ext uri="{FF2B5EF4-FFF2-40B4-BE49-F238E27FC236}">
                <a16:creationId xmlns:a16="http://schemas.microsoft.com/office/drawing/2014/main" id="{50A7AC4C-683F-4D81-9950-C5BF12E41CE1}"/>
              </a:ext>
            </a:extLst>
          </p:cNvPr>
          <p:cNvSpPr/>
          <p:nvPr/>
        </p:nvSpPr>
        <p:spPr>
          <a:xfrm>
            <a:off x="1857632" y="2815280"/>
            <a:ext cx="1643449" cy="613720"/>
          </a:xfrm>
          <a:prstGeom prst="rightArrowCallout">
            <a:avLst/>
          </a:prstGeom>
          <a:solidFill>
            <a:srgbClr val="0C34F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latin typeface="Lucida Fax" panose="02060602050505020204" pitchFamily="18" charset="0"/>
              </a:rPr>
              <a:t>Format</a:t>
            </a:r>
          </a:p>
        </p:txBody>
      </p:sp>
      <p:sp>
        <p:nvSpPr>
          <p:cNvPr id="11" name="Callout: Right Arrow 10">
            <a:extLst>
              <a:ext uri="{FF2B5EF4-FFF2-40B4-BE49-F238E27FC236}">
                <a16:creationId xmlns:a16="http://schemas.microsoft.com/office/drawing/2014/main" id="{ABE008C2-2630-4F8A-A3DE-9202B1320528}"/>
              </a:ext>
            </a:extLst>
          </p:cNvPr>
          <p:cNvSpPr/>
          <p:nvPr/>
        </p:nvSpPr>
        <p:spPr>
          <a:xfrm>
            <a:off x="1668163" y="3682006"/>
            <a:ext cx="1799968" cy="613720"/>
          </a:xfrm>
          <a:prstGeom prst="rightArrowCallout">
            <a:avLst/>
          </a:prstGeom>
          <a:solidFill>
            <a:srgbClr val="0C34F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latin typeface="Lucida Fax" panose="02060602050505020204" pitchFamily="18" charset="0"/>
              </a:rPr>
              <a:t>Settings</a:t>
            </a:r>
          </a:p>
        </p:txBody>
      </p:sp>
      <p:sp>
        <p:nvSpPr>
          <p:cNvPr id="12" name="Callout: Right Arrow 11">
            <a:extLst>
              <a:ext uri="{FF2B5EF4-FFF2-40B4-BE49-F238E27FC236}">
                <a16:creationId xmlns:a16="http://schemas.microsoft.com/office/drawing/2014/main" id="{D8691DEF-DFE5-45AD-9D3E-D62673FC920D}"/>
              </a:ext>
            </a:extLst>
          </p:cNvPr>
          <p:cNvSpPr/>
          <p:nvPr/>
        </p:nvSpPr>
        <p:spPr>
          <a:xfrm>
            <a:off x="1824682" y="4741361"/>
            <a:ext cx="1643449" cy="613720"/>
          </a:xfrm>
          <a:prstGeom prst="rightArrowCallout">
            <a:avLst/>
          </a:prstGeom>
          <a:solidFill>
            <a:srgbClr val="0C34F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latin typeface="Lucida Fax" panose="02060602050505020204" pitchFamily="18" charset="0"/>
              </a:rPr>
              <a:t>Lens</a:t>
            </a:r>
          </a:p>
        </p:txBody>
      </p:sp>
      <p:sp>
        <p:nvSpPr>
          <p:cNvPr id="13" name="Callout: Left Arrow 12">
            <a:extLst>
              <a:ext uri="{FF2B5EF4-FFF2-40B4-BE49-F238E27FC236}">
                <a16:creationId xmlns:a16="http://schemas.microsoft.com/office/drawing/2014/main" id="{3AF41930-6074-4EAC-980A-85CDC3796C6D}"/>
              </a:ext>
            </a:extLst>
          </p:cNvPr>
          <p:cNvSpPr/>
          <p:nvPr/>
        </p:nvSpPr>
        <p:spPr>
          <a:xfrm>
            <a:off x="8723868" y="1407639"/>
            <a:ext cx="1968845" cy="636374"/>
          </a:xfrm>
          <a:prstGeom prst="leftArrowCallout">
            <a:avLst/>
          </a:prstGeom>
          <a:solidFill>
            <a:srgbClr val="0C34F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latin typeface="Lucida Fax" panose="02060602050505020204" pitchFamily="18" charset="0"/>
              </a:rPr>
              <a:t>Batteries</a:t>
            </a:r>
          </a:p>
        </p:txBody>
      </p:sp>
      <p:sp>
        <p:nvSpPr>
          <p:cNvPr id="14" name="Callout: Left Arrow 13">
            <a:extLst>
              <a:ext uri="{FF2B5EF4-FFF2-40B4-BE49-F238E27FC236}">
                <a16:creationId xmlns:a16="http://schemas.microsoft.com/office/drawing/2014/main" id="{5D3F89B4-09FF-48C0-B858-7BBDBD1D1FC3}"/>
              </a:ext>
            </a:extLst>
          </p:cNvPr>
          <p:cNvSpPr/>
          <p:nvPr/>
        </p:nvSpPr>
        <p:spPr>
          <a:xfrm>
            <a:off x="8690919" y="2412655"/>
            <a:ext cx="1968845" cy="636374"/>
          </a:xfrm>
          <a:prstGeom prst="leftArrowCallout">
            <a:avLst/>
          </a:prstGeom>
          <a:solidFill>
            <a:srgbClr val="0C34F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latin typeface="Lucida Fax" panose="02060602050505020204" pitchFamily="18" charset="0"/>
              </a:rPr>
              <a:t>Vest</a:t>
            </a:r>
          </a:p>
        </p:txBody>
      </p:sp>
      <p:sp>
        <p:nvSpPr>
          <p:cNvPr id="15" name="Callout: Left Arrow 14">
            <a:extLst>
              <a:ext uri="{FF2B5EF4-FFF2-40B4-BE49-F238E27FC236}">
                <a16:creationId xmlns:a16="http://schemas.microsoft.com/office/drawing/2014/main" id="{44CE0EFA-7C22-472E-8334-DD252DF71625}"/>
              </a:ext>
            </a:extLst>
          </p:cNvPr>
          <p:cNvSpPr/>
          <p:nvPr/>
        </p:nvSpPr>
        <p:spPr>
          <a:xfrm>
            <a:off x="8723867" y="3352492"/>
            <a:ext cx="1968845" cy="636374"/>
          </a:xfrm>
          <a:prstGeom prst="leftArrowCallout">
            <a:avLst/>
          </a:prstGeom>
          <a:solidFill>
            <a:srgbClr val="0C34F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latin typeface="Lucida Fax" panose="02060602050505020204" pitchFamily="18" charset="0"/>
              </a:rPr>
              <a:t>Rain</a:t>
            </a:r>
          </a:p>
        </p:txBody>
      </p:sp>
      <p:sp>
        <p:nvSpPr>
          <p:cNvPr id="16" name="Callout: Left Arrow 15">
            <a:extLst>
              <a:ext uri="{FF2B5EF4-FFF2-40B4-BE49-F238E27FC236}">
                <a16:creationId xmlns:a16="http://schemas.microsoft.com/office/drawing/2014/main" id="{982E13E6-469C-421D-BDF2-62CAC0462A5E}"/>
              </a:ext>
            </a:extLst>
          </p:cNvPr>
          <p:cNvSpPr/>
          <p:nvPr/>
        </p:nvSpPr>
        <p:spPr>
          <a:xfrm>
            <a:off x="8723867" y="4813987"/>
            <a:ext cx="1968845" cy="636374"/>
          </a:xfrm>
          <a:prstGeom prst="leftArrowCallout">
            <a:avLst/>
          </a:prstGeom>
          <a:solidFill>
            <a:srgbClr val="0C34F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latin typeface="Lucida Fax" panose="02060602050505020204" pitchFamily="18" charset="0"/>
              </a:rPr>
              <a:t>Chips</a:t>
            </a:r>
          </a:p>
        </p:txBody>
      </p:sp>
      <p:sp>
        <p:nvSpPr>
          <p:cNvPr id="17" name="Callout: Left Arrow 16">
            <a:extLst>
              <a:ext uri="{FF2B5EF4-FFF2-40B4-BE49-F238E27FC236}">
                <a16:creationId xmlns:a16="http://schemas.microsoft.com/office/drawing/2014/main" id="{88CA894F-CD00-4E60-B234-C74F8C4D88D4}"/>
              </a:ext>
            </a:extLst>
          </p:cNvPr>
          <p:cNvSpPr/>
          <p:nvPr/>
        </p:nvSpPr>
        <p:spPr>
          <a:xfrm>
            <a:off x="8723867" y="5736622"/>
            <a:ext cx="1968845" cy="636374"/>
          </a:xfrm>
          <a:prstGeom prst="leftArrowCallout">
            <a:avLst/>
          </a:prstGeom>
          <a:solidFill>
            <a:srgbClr val="0C34F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latin typeface="Lucida Fax" panose="02060602050505020204" pitchFamily="18" charset="0"/>
              </a:rPr>
              <a:t>Flash</a:t>
            </a:r>
          </a:p>
        </p:txBody>
      </p:sp>
    </p:spTree>
    <p:extLst>
      <p:ext uri="{BB962C8B-B14F-4D97-AF65-F5344CB8AC3E}">
        <p14:creationId xmlns:p14="http://schemas.microsoft.com/office/powerpoint/2010/main" val="27490251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Shadows of people on grass&#10;&#10;Description automatically generated with low confidence">
            <a:extLst>
              <a:ext uri="{FF2B5EF4-FFF2-40B4-BE49-F238E27FC236}">
                <a16:creationId xmlns:a16="http://schemas.microsoft.com/office/drawing/2014/main" id="{B58247B9-27E9-47F0-AD74-AE13427AAC1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17394" y="5932479"/>
            <a:ext cx="1209285" cy="740169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5B865064-A415-42D7-A7F4-5F45ABDAF0B7}"/>
              </a:ext>
            </a:extLst>
          </p:cNvPr>
          <p:cNvSpPr txBox="1"/>
          <p:nvPr/>
        </p:nvSpPr>
        <p:spPr>
          <a:xfrm>
            <a:off x="45949" y="6465130"/>
            <a:ext cx="388275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>
                <a:latin typeface="Lucida Fax" panose="02060602050505020204" pitchFamily="18" charset="0"/>
              </a:rPr>
              <a:t>Workflow Process – Cliff McKenzie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AAC96EAB-47AA-4E4D-8A01-91EE2092DA86}"/>
              </a:ext>
            </a:extLst>
          </p:cNvPr>
          <p:cNvGrpSpPr/>
          <p:nvPr/>
        </p:nvGrpSpPr>
        <p:grpSpPr>
          <a:xfrm>
            <a:off x="0" y="1830700"/>
            <a:ext cx="1456582" cy="3322068"/>
            <a:chOff x="8822" y="-1"/>
            <a:chExt cx="1628061" cy="4547605"/>
          </a:xfrm>
        </p:grpSpPr>
        <p:sp>
          <p:nvSpPr>
            <p:cNvPr id="5" name="Flowchart: Manual Operation 4">
              <a:extLst>
                <a:ext uri="{FF2B5EF4-FFF2-40B4-BE49-F238E27FC236}">
                  <a16:creationId xmlns:a16="http://schemas.microsoft.com/office/drawing/2014/main" id="{C8127D39-5763-4115-B79B-29125135226A}"/>
                </a:ext>
              </a:extLst>
            </p:cNvPr>
            <p:cNvSpPr/>
            <p:nvPr/>
          </p:nvSpPr>
          <p:spPr>
            <a:xfrm rot="16200000">
              <a:off x="-1450950" y="1459772"/>
              <a:ext cx="4547605" cy="1628060"/>
            </a:xfrm>
            <a:prstGeom prst="flowChartManualOperation">
              <a:avLst/>
            </a:prstGeom>
            <a:solidFill>
              <a:srgbClr val="0C34FC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5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6" name="Flowchart: Manual Operation 4">
              <a:extLst>
                <a:ext uri="{FF2B5EF4-FFF2-40B4-BE49-F238E27FC236}">
                  <a16:creationId xmlns:a16="http://schemas.microsoft.com/office/drawing/2014/main" id="{9E2C5499-4000-408D-ADB8-7B37042F2EE1}"/>
                </a:ext>
              </a:extLst>
            </p:cNvPr>
            <p:cNvSpPr txBox="1"/>
            <p:nvPr/>
          </p:nvSpPr>
          <p:spPr>
            <a:xfrm rot="21600000">
              <a:off x="8822" y="909521"/>
              <a:ext cx="1628060" cy="272856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14300" tIns="0" rIns="114300" bIns="0" numCol="1" spcCol="1270" anchor="ctr" anchorCtr="0">
              <a:noAutofit/>
            </a:bodyPr>
            <a:lstStyle/>
            <a:p>
              <a:pPr marL="0" lvl="0" indent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1800" b="1" kern="1200" dirty="0">
                  <a:solidFill>
                    <a:prstClr val="white"/>
                  </a:solidFill>
                  <a:latin typeface="Lucida Fax" panose="02060602050505020204" pitchFamily="18" charset="0"/>
                  <a:ea typeface="+mn-ea"/>
                  <a:cs typeface="+mn-cs"/>
                </a:rPr>
                <a:t>Check List</a:t>
              </a:r>
            </a:p>
          </p:txBody>
        </p:sp>
      </p:grpSp>
      <p:pic>
        <p:nvPicPr>
          <p:cNvPr id="7" name="Picture 6" descr="A picture containing text, receipt&#10;&#10;Description automatically generated">
            <a:extLst>
              <a:ext uri="{FF2B5EF4-FFF2-40B4-BE49-F238E27FC236}">
                <a16:creationId xmlns:a16="http://schemas.microsoft.com/office/drawing/2014/main" id="{8546177A-3C1B-4460-A594-4A4F01E4008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3787" y="1423987"/>
            <a:ext cx="4924425" cy="4010025"/>
          </a:xfrm>
          <a:prstGeom prst="rect">
            <a:avLst/>
          </a:prstGeom>
        </p:spPr>
      </p:pic>
      <p:sp>
        <p:nvSpPr>
          <p:cNvPr id="10" name="Callout: Left Arrow 9">
            <a:extLst>
              <a:ext uri="{FF2B5EF4-FFF2-40B4-BE49-F238E27FC236}">
                <a16:creationId xmlns:a16="http://schemas.microsoft.com/office/drawing/2014/main" id="{78239E8A-1B65-4D59-B0BA-827C17D76C7B}"/>
              </a:ext>
            </a:extLst>
          </p:cNvPr>
          <p:cNvSpPr/>
          <p:nvPr/>
        </p:nvSpPr>
        <p:spPr>
          <a:xfrm>
            <a:off x="8766572" y="2120212"/>
            <a:ext cx="1968845" cy="636374"/>
          </a:xfrm>
          <a:prstGeom prst="leftArrowCallout">
            <a:avLst/>
          </a:prstGeom>
          <a:solidFill>
            <a:srgbClr val="0C34F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latin typeface="Lucida Fax" panose="02060602050505020204" pitchFamily="18" charset="0"/>
              </a:rPr>
              <a:t>Chargers</a:t>
            </a:r>
          </a:p>
        </p:txBody>
      </p:sp>
      <p:sp>
        <p:nvSpPr>
          <p:cNvPr id="11" name="Callout: Left Arrow 10">
            <a:extLst>
              <a:ext uri="{FF2B5EF4-FFF2-40B4-BE49-F238E27FC236}">
                <a16:creationId xmlns:a16="http://schemas.microsoft.com/office/drawing/2014/main" id="{1B3E69C4-34B3-44DA-923C-1CAD05A53FB4}"/>
              </a:ext>
            </a:extLst>
          </p:cNvPr>
          <p:cNvSpPr/>
          <p:nvPr/>
        </p:nvSpPr>
        <p:spPr>
          <a:xfrm>
            <a:off x="8766571" y="3851981"/>
            <a:ext cx="1968845" cy="636374"/>
          </a:xfrm>
          <a:prstGeom prst="leftArrowCallout">
            <a:avLst/>
          </a:prstGeom>
          <a:solidFill>
            <a:srgbClr val="0C34F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latin typeface="Lucida Fax" panose="02060602050505020204" pitchFamily="18" charset="0"/>
              </a:rPr>
              <a:t>Duct Tape</a:t>
            </a:r>
          </a:p>
        </p:txBody>
      </p:sp>
      <p:sp>
        <p:nvSpPr>
          <p:cNvPr id="13" name="Callout: Right Arrow 12">
            <a:extLst>
              <a:ext uri="{FF2B5EF4-FFF2-40B4-BE49-F238E27FC236}">
                <a16:creationId xmlns:a16="http://schemas.microsoft.com/office/drawing/2014/main" id="{24AB8EEC-C172-4E05-BA1C-7A5B6981CCC4}"/>
              </a:ext>
            </a:extLst>
          </p:cNvPr>
          <p:cNvSpPr/>
          <p:nvPr/>
        </p:nvSpPr>
        <p:spPr>
          <a:xfrm>
            <a:off x="1625459" y="1704925"/>
            <a:ext cx="1799968" cy="613720"/>
          </a:xfrm>
          <a:prstGeom prst="rightArrowCallout">
            <a:avLst/>
          </a:prstGeom>
          <a:solidFill>
            <a:srgbClr val="0C34F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latin typeface="Lucida Fax" panose="02060602050505020204" pitchFamily="18" charset="0"/>
              </a:rPr>
              <a:t>Backup</a:t>
            </a:r>
          </a:p>
          <a:p>
            <a:pPr algn="ctr"/>
            <a:r>
              <a:rPr lang="en-US" b="1" dirty="0">
                <a:latin typeface="Lucida Fax" panose="02060602050505020204" pitchFamily="18" charset="0"/>
              </a:rPr>
              <a:t>Key</a:t>
            </a:r>
          </a:p>
        </p:txBody>
      </p:sp>
      <p:sp>
        <p:nvSpPr>
          <p:cNvPr id="14" name="Callout: Right Arrow 13">
            <a:extLst>
              <a:ext uri="{FF2B5EF4-FFF2-40B4-BE49-F238E27FC236}">
                <a16:creationId xmlns:a16="http://schemas.microsoft.com/office/drawing/2014/main" id="{0386E230-F962-48E7-AFB9-96961C6065FF}"/>
              </a:ext>
            </a:extLst>
          </p:cNvPr>
          <p:cNvSpPr/>
          <p:nvPr/>
        </p:nvSpPr>
        <p:spPr>
          <a:xfrm>
            <a:off x="1625459" y="2705822"/>
            <a:ext cx="1799968" cy="613720"/>
          </a:xfrm>
          <a:prstGeom prst="rightArrowCallout">
            <a:avLst/>
          </a:prstGeom>
          <a:solidFill>
            <a:srgbClr val="0C34F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latin typeface="Lucida Fax" panose="02060602050505020204" pitchFamily="18" charset="0"/>
              </a:rPr>
              <a:t>First</a:t>
            </a:r>
          </a:p>
          <a:p>
            <a:pPr algn="ctr"/>
            <a:r>
              <a:rPr lang="en-US" b="1" dirty="0">
                <a:latin typeface="Lucida Fax" panose="02060602050505020204" pitchFamily="18" charset="0"/>
              </a:rPr>
              <a:t>Aide</a:t>
            </a:r>
          </a:p>
        </p:txBody>
      </p:sp>
    </p:spTree>
    <p:extLst>
      <p:ext uri="{BB962C8B-B14F-4D97-AF65-F5344CB8AC3E}">
        <p14:creationId xmlns:p14="http://schemas.microsoft.com/office/powerpoint/2010/main" val="15148154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3" grpId="0" animBg="1"/>
      <p:bldP spid="1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Shadows of people on grass&#10;&#10;Description automatically generated with low confidence">
            <a:extLst>
              <a:ext uri="{FF2B5EF4-FFF2-40B4-BE49-F238E27FC236}">
                <a16:creationId xmlns:a16="http://schemas.microsoft.com/office/drawing/2014/main" id="{B58247B9-27E9-47F0-AD74-AE13427AAC1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17394" y="5932479"/>
            <a:ext cx="1209285" cy="740169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5B865064-A415-42D7-A7F4-5F45ABDAF0B7}"/>
              </a:ext>
            </a:extLst>
          </p:cNvPr>
          <p:cNvSpPr txBox="1"/>
          <p:nvPr/>
        </p:nvSpPr>
        <p:spPr>
          <a:xfrm>
            <a:off x="45949" y="6465130"/>
            <a:ext cx="388275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>
                <a:latin typeface="Lucida Fax" panose="02060602050505020204" pitchFamily="18" charset="0"/>
              </a:rPr>
              <a:t>Workflow Process – Cliff McKenzie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AAC96EAB-47AA-4E4D-8A01-91EE2092DA86}"/>
              </a:ext>
            </a:extLst>
          </p:cNvPr>
          <p:cNvGrpSpPr/>
          <p:nvPr/>
        </p:nvGrpSpPr>
        <p:grpSpPr>
          <a:xfrm>
            <a:off x="0" y="1830700"/>
            <a:ext cx="1009135" cy="3322068"/>
            <a:chOff x="8822" y="-1"/>
            <a:chExt cx="1628061" cy="4547605"/>
          </a:xfrm>
        </p:grpSpPr>
        <p:sp>
          <p:nvSpPr>
            <p:cNvPr id="5" name="Flowchart: Manual Operation 4">
              <a:extLst>
                <a:ext uri="{FF2B5EF4-FFF2-40B4-BE49-F238E27FC236}">
                  <a16:creationId xmlns:a16="http://schemas.microsoft.com/office/drawing/2014/main" id="{C8127D39-5763-4115-B79B-29125135226A}"/>
                </a:ext>
              </a:extLst>
            </p:cNvPr>
            <p:cNvSpPr/>
            <p:nvPr/>
          </p:nvSpPr>
          <p:spPr>
            <a:xfrm rot="16200000">
              <a:off x="-1450950" y="1459772"/>
              <a:ext cx="4547605" cy="1628060"/>
            </a:xfrm>
            <a:prstGeom prst="flowChartManualOperation">
              <a:avLst/>
            </a:prstGeom>
            <a:solidFill>
              <a:srgbClr val="0C34FC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5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6" name="Flowchart: Manual Operation 4">
              <a:extLst>
                <a:ext uri="{FF2B5EF4-FFF2-40B4-BE49-F238E27FC236}">
                  <a16:creationId xmlns:a16="http://schemas.microsoft.com/office/drawing/2014/main" id="{9E2C5499-4000-408D-ADB8-7B37042F2EE1}"/>
                </a:ext>
              </a:extLst>
            </p:cNvPr>
            <p:cNvSpPr txBox="1"/>
            <p:nvPr/>
          </p:nvSpPr>
          <p:spPr>
            <a:xfrm rot="21600000">
              <a:off x="8822" y="909521"/>
              <a:ext cx="1628060" cy="272856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14300" tIns="0" rIns="114300" bIns="0" numCol="1" spcCol="1270" anchor="ctr" anchorCtr="0">
              <a:noAutofit/>
            </a:bodyPr>
            <a:lstStyle/>
            <a:p>
              <a:pPr marL="0" lvl="0" indent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1800" b="1" kern="1200" dirty="0">
                  <a:solidFill>
                    <a:prstClr val="white"/>
                  </a:solidFill>
                  <a:latin typeface="Lucida Fax" panose="02060602050505020204" pitchFamily="18" charset="0"/>
                  <a:ea typeface="+mn-ea"/>
                  <a:cs typeface="+mn-cs"/>
                </a:rPr>
                <a:t>Check List</a:t>
              </a:r>
            </a:p>
          </p:txBody>
        </p:sp>
      </p:grpSp>
      <p:pic>
        <p:nvPicPr>
          <p:cNvPr id="12" name="Picture 11" descr="Text, letter&#10;&#10;Description automatically generated">
            <a:extLst>
              <a:ext uri="{FF2B5EF4-FFF2-40B4-BE49-F238E27FC236}">
                <a16:creationId xmlns:a16="http://schemas.microsoft.com/office/drawing/2014/main" id="{7C382BA2-6EDF-4FEB-AF0E-5F4723651A9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9134" y="2428151"/>
            <a:ext cx="11100488" cy="2390775"/>
          </a:xfrm>
          <a:prstGeom prst="rect">
            <a:avLst/>
          </a:prstGeom>
        </p:spPr>
      </p:pic>
      <p:sp>
        <p:nvSpPr>
          <p:cNvPr id="13" name="Callout: Down Arrow 12">
            <a:extLst>
              <a:ext uri="{FF2B5EF4-FFF2-40B4-BE49-F238E27FC236}">
                <a16:creationId xmlns:a16="http://schemas.microsoft.com/office/drawing/2014/main" id="{48427312-8F51-4EBE-B9C3-A9890763609E}"/>
              </a:ext>
            </a:extLst>
          </p:cNvPr>
          <p:cNvSpPr/>
          <p:nvPr/>
        </p:nvSpPr>
        <p:spPr>
          <a:xfrm>
            <a:off x="2809103" y="832022"/>
            <a:ext cx="1058562" cy="1262287"/>
          </a:xfrm>
          <a:prstGeom prst="downArrowCallout">
            <a:avLst/>
          </a:prstGeom>
          <a:solidFill>
            <a:srgbClr val="0C34F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latin typeface="Lucida Fax" panose="02060602050505020204" pitchFamily="18" charset="0"/>
              </a:rPr>
              <a:t>Starts </a:t>
            </a:r>
          </a:p>
          <a:p>
            <a:pPr algn="ctr"/>
            <a:r>
              <a:rPr lang="en-US" b="1" dirty="0">
                <a:latin typeface="Lucida Fax" panose="02060602050505020204" pitchFamily="18" charset="0"/>
              </a:rPr>
              <a:t>Here</a:t>
            </a:r>
          </a:p>
        </p:txBody>
      </p:sp>
      <p:sp>
        <p:nvSpPr>
          <p:cNvPr id="15" name="Callout: Up Arrow 14">
            <a:extLst>
              <a:ext uri="{FF2B5EF4-FFF2-40B4-BE49-F238E27FC236}">
                <a16:creationId xmlns:a16="http://schemas.microsoft.com/office/drawing/2014/main" id="{7B554DF5-390B-4FAA-B6AB-0967A80C67B2}"/>
              </a:ext>
            </a:extLst>
          </p:cNvPr>
          <p:cNvSpPr/>
          <p:nvPr/>
        </p:nvSpPr>
        <p:spPr>
          <a:xfrm>
            <a:off x="2854411" y="5087482"/>
            <a:ext cx="967946" cy="1215081"/>
          </a:xfrm>
          <a:prstGeom prst="upArrowCallout">
            <a:avLst/>
          </a:prstGeom>
          <a:solidFill>
            <a:srgbClr val="0C34F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latin typeface="Lucida Fax" panose="02060602050505020204" pitchFamily="18" charset="0"/>
              </a:rPr>
              <a:t>Ends </a:t>
            </a:r>
          </a:p>
          <a:p>
            <a:pPr algn="ctr"/>
            <a:r>
              <a:rPr lang="en-US" b="1" dirty="0">
                <a:latin typeface="Lucida Fax" panose="02060602050505020204" pitchFamily="18" charset="0"/>
              </a:rPr>
              <a:t>Here</a:t>
            </a:r>
          </a:p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617750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5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999</TotalTime>
  <Words>549</Words>
  <Application>Microsoft Office PowerPoint</Application>
  <PresentationFormat>Widescreen</PresentationFormat>
  <Paragraphs>173</Paragraphs>
  <Slides>34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34</vt:i4>
      </vt:variant>
    </vt:vector>
  </HeadingPairs>
  <TitlesOfParts>
    <vt:vector size="41" baseType="lpstr">
      <vt:lpstr>AR JULIAN</vt:lpstr>
      <vt:lpstr>Arial</vt:lpstr>
      <vt:lpstr>Arial Black</vt:lpstr>
      <vt:lpstr>Calibri</vt:lpstr>
      <vt:lpstr>Calibri Light</vt:lpstr>
      <vt:lpstr>Lucida Fax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Cliff McKenzie</dc:creator>
  <cp:lastModifiedBy>Cliff McKenzie</cp:lastModifiedBy>
  <cp:revision>2</cp:revision>
  <dcterms:created xsi:type="dcterms:W3CDTF">2022-03-22T00:51:49Z</dcterms:created>
  <dcterms:modified xsi:type="dcterms:W3CDTF">2022-03-23T16:29:12Z</dcterms:modified>
</cp:coreProperties>
</file>