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3" r:id="rId3"/>
    <p:sldId id="284" r:id="rId4"/>
    <p:sldId id="285" r:id="rId5"/>
    <p:sldId id="281" r:id="rId6"/>
    <p:sldId id="286" r:id="rId7"/>
    <p:sldId id="312" r:id="rId8"/>
    <p:sldId id="313" r:id="rId9"/>
    <p:sldId id="311" r:id="rId10"/>
    <p:sldId id="314" r:id="rId11"/>
    <p:sldId id="315" r:id="rId12"/>
    <p:sldId id="316" r:id="rId13"/>
    <p:sldId id="317" r:id="rId14"/>
    <p:sldId id="318" r:id="rId15"/>
    <p:sldId id="287" r:id="rId16"/>
    <p:sldId id="319" r:id="rId17"/>
    <p:sldId id="320" r:id="rId18"/>
    <p:sldId id="289" r:id="rId19"/>
    <p:sldId id="290" r:id="rId20"/>
    <p:sldId id="326" r:id="rId21"/>
    <p:sldId id="327" r:id="rId22"/>
    <p:sldId id="321" r:id="rId23"/>
    <p:sldId id="328" r:id="rId24"/>
    <p:sldId id="329" r:id="rId25"/>
    <p:sldId id="330" r:id="rId26"/>
    <p:sldId id="331" r:id="rId27"/>
    <p:sldId id="324" r:id="rId28"/>
    <p:sldId id="291" r:id="rId29"/>
    <p:sldId id="332" r:id="rId30"/>
    <p:sldId id="333" r:id="rId31"/>
    <p:sldId id="334" r:id="rId32"/>
    <p:sldId id="292" r:id="rId33"/>
    <p:sldId id="293" r:id="rId34"/>
    <p:sldId id="27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3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5" y="2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E0B39C-89BC-4A68-B7E3-BA27DC9DA076}" type="doc">
      <dgm:prSet loTypeId="urn:microsoft.com/office/officeart/2005/8/layout/hList6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212E527B-B1F8-4271-B52A-8304D5F79FAB}">
      <dgm:prSet phldrT="[Text]" custT="1"/>
      <dgm:spPr>
        <a:solidFill>
          <a:srgbClr val="0C34FC"/>
        </a:solidFill>
      </dgm:spPr>
      <dgm:t>
        <a:bodyPr/>
        <a:lstStyle/>
        <a:p>
          <a:r>
            <a:rPr lang="en-US" sz="1800" b="1" kern="1200" dirty="0">
              <a:solidFill>
                <a:prstClr val="white"/>
              </a:solidFill>
              <a:latin typeface="Lucida Fax" panose="02060602050505020204" pitchFamily="18" charset="0"/>
              <a:ea typeface="+mn-ea"/>
              <a:cs typeface="+mn-cs"/>
            </a:rPr>
            <a:t>Check List</a:t>
          </a:r>
        </a:p>
      </dgm:t>
    </dgm:pt>
    <dgm:pt modelId="{E1B75A78-6674-4350-8CCA-B8F12E709A66}" type="parTrans" cxnId="{D0BB779E-A935-4A78-9D51-4FD442D5DA23}">
      <dgm:prSet/>
      <dgm:spPr/>
      <dgm:t>
        <a:bodyPr/>
        <a:lstStyle/>
        <a:p>
          <a:endParaRPr lang="en-US"/>
        </a:p>
      </dgm:t>
    </dgm:pt>
    <dgm:pt modelId="{B1735065-FDFE-4545-8245-571DB5E86113}" type="sibTrans" cxnId="{D0BB779E-A935-4A78-9D51-4FD442D5DA23}">
      <dgm:prSet/>
      <dgm:spPr/>
      <dgm:t>
        <a:bodyPr/>
        <a:lstStyle/>
        <a:p>
          <a:endParaRPr lang="en-US"/>
        </a:p>
      </dgm:t>
    </dgm:pt>
    <dgm:pt modelId="{D7E65DE9-5EA0-4CD1-B12F-BCA223B59D0E}">
      <dgm:prSet phldrT="[Text]" custT="1"/>
      <dgm:spPr>
        <a:solidFill>
          <a:srgbClr val="0C34FC"/>
        </a:solidFill>
      </dgm:spPr>
      <dgm:t>
        <a:bodyPr/>
        <a:lstStyle/>
        <a:p>
          <a:r>
            <a:rPr lang="en-US" sz="1800" b="1" kern="1200" dirty="0">
              <a:solidFill>
                <a:prstClr val="white"/>
              </a:solidFill>
              <a:latin typeface="Lucida Fax" panose="02060602050505020204" pitchFamily="18" charset="0"/>
              <a:ea typeface="+mn-ea"/>
              <a:cs typeface="+mn-cs"/>
            </a:rPr>
            <a:t>Culling</a:t>
          </a:r>
        </a:p>
      </dgm:t>
    </dgm:pt>
    <dgm:pt modelId="{33BB1D2C-093C-4F22-BB4B-631D03707383}" type="parTrans" cxnId="{3266BEEB-11F4-4074-A538-AB19BE98B5DE}">
      <dgm:prSet/>
      <dgm:spPr/>
      <dgm:t>
        <a:bodyPr/>
        <a:lstStyle/>
        <a:p>
          <a:endParaRPr lang="en-US"/>
        </a:p>
      </dgm:t>
    </dgm:pt>
    <dgm:pt modelId="{B36D69D0-4B76-4C33-9F05-2201DFAA5EFA}" type="sibTrans" cxnId="{3266BEEB-11F4-4074-A538-AB19BE98B5DE}">
      <dgm:prSet/>
      <dgm:spPr/>
      <dgm:t>
        <a:bodyPr/>
        <a:lstStyle/>
        <a:p>
          <a:endParaRPr lang="en-US"/>
        </a:p>
      </dgm:t>
    </dgm:pt>
    <dgm:pt modelId="{7395F806-267F-4009-A59F-826AFB69E74C}">
      <dgm:prSet phldrT="[Text]" custT="1"/>
      <dgm:spPr>
        <a:solidFill>
          <a:srgbClr val="0C34FC"/>
        </a:solidFill>
      </dgm:spPr>
      <dgm:t>
        <a:bodyPr/>
        <a:lstStyle/>
        <a:p>
          <a:r>
            <a:rPr lang="en-US" sz="1800" b="1" kern="1200" dirty="0">
              <a:solidFill>
                <a:prstClr val="white"/>
              </a:solidFill>
              <a:latin typeface="Lucida Fax" panose="02060602050505020204" pitchFamily="18" charset="0"/>
              <a:ea typeface="+mn-ea"/>
              <a:cs typeface="+mn-cs"/>
            </a:rPr>
            <a:t>Importing</a:t>
          </a:r>
        </a:p>
      </dgm:t>
    </dgm:pt>
    <dgm:pt modelId="{48A411C1-8849-4F76-BDE1-81761599E279}" type="parTrans" cxnId="{43FC8EF9-8A3C-4714-8D24-7981BE89BCAB}">
      <dgm:prSet/>
      <dgm:spPr/>
      <dgm:t>
        <a:bodyPr/>
        <a:lstStyle/>
        <a:p>
          <a:endParaRPr lang="en-US"/>
        </a:p>
      </dgm:t>
    </dgm:pt>
    <dgm:pt modelId="{E0BC939B-167C-48D8-84D3-90B28AC141F1}" type="sibTrans" cxnId="{43FC8EF9-8A3C-4714-8D24-7981BE89BCAB}">
      <dgm:prSet/>
      <dgm:spPr/>
      <dgm:t>
        <a:bodyPr/>
        <a:lstStyle/>
        <a:p>
          <a:endParaRPr lang="en-US"/>
        </a:p>
      </dgm:t>
    </dgm:pt>
    <dgm:pt modelId="{03CDD694-8FC3-4873-8F87-241410994AF7}">
      <dgm:prSet phldrT="[Text]" custT="1"/>
      <dgm:spPr>
        <a:solidFill>
          <a:srgbClr val="0C34FC"/>
        </a:solidFill>
      </dgm:spPr>
      <dgm:t>
        <a:bodyPr/>
        <a:lstStyle/>
        <a:p>
          <a:r>
            <a:rPr lang="en-US" sz="1800" b="1" kern="1200" dirty="0">
              <a:solidFill>
                <a:prstClr val="white"/>
              </a:solidFill>
              <a:latin typeface="Lucida Fax" panose="02060602050505020204" pitchFamily="18" charset="0"/>
              <a:ea typeface="+mn-ea"/>
              <a:cs typeface="+mn-cs"/>
            </a:rPr>
            <a:t>Collections</a:t>
          </a:r>
        </a:p>
      </dgm:t>
    </dgm:pt>
    <dgm:pt modelId="{D8753581-364F-4956-9D7D-60ED6F3BA871}" type="parTrans" cxnId="{C3FD0B2D-77C7-4EB9-A165-B572AF0C740A}">
      <dgm:prSet/>
      <dgm:spPr/>
      <dgm:t>
        <a:bodyPr/>
        <a:lstStyle/>
        <a:p>
          <a:endParaRPr lang="en-US"/>
        </a:p>
      </dgm:t>
    </dgm:pt>
    <dgm:pt modelId="{32833DAE-9E1F-4508-B8C1-56ADC3CD6C52}" type="sibTrans" cxnId="{C3FD0B2D-77C7-4EB9-A165-B572AF0C740A}">
      <dgm:prSet/>
      <dgm:spPr/>
      <dgm:t>
        <a:bodyPr/>
        <a:lstStyle/>
        <a:p>
          <a:endParaRPr lang="en-US"/>
        </a:p>
      </dgm:t>
    </dgm:pt>
    <dgm:pt modelId="{B230A90B-651E-4494-AE0C-326A09CB5071}">
      <dgm:prSet phldrT="[Text]" custT="1"/>
      <dgm:spPr>
        <a:solidFill>
          <a:srgbClr val="0C34FC"/>
        </a:solidFill>
      </dgm:spPr>
      <dgm:t>
        <a:bodyPr/>
        <a:lstStyle/>
        <a:p>
          <a:r>
            <a:rPr lang="en-US" sz="1800" b="1" kern="1200" dirty="0">
              <a:solidFill>
                <a:prstClr val="white"/>
              </a:solidFill>
              <a:latin typeface="Lucida Fax" panose="02060602050505020204" pitchFamily="18" charset="0"/>
              <a:ea typeface="+mn-ea"/>
              <a:cs typeface="+mn-cs"/>
            </a:rPr>
            <a:t>Develop</a:t>
          </a:r>
          <a:r>
            <a:rPr lang="en-US" sz="2500" kern="1200" dirty="0"/>
            <a:t> </a:t>
          </a:r>
        </a:p>
      </dgm:t>
    </dgm:pt>
    <dgm:pt modelId="{23CD9E74-01D8-4F17-B3FA-DBC47348391A}" type="parTrans" cxnId="{EF366014-5E3A-44EA-A086-1C9ED883BC94}">
      <dgm:prSet/>
      <dgm:spPr/>
      <dgm:t>
        <a:bodyPr/>
        <a:lstStyle/>
        <a:p>
          <a:endParaRPr lang="en-US"/>
        </a:p>
      </dgm:t>
    </dgm:pt>
    <dgm:pt modelId="{540F98A7-5FD2-4A7C-9BEF-76D48B160005}" type="sibTrans" cxnId="{EF366014-5E3A-44EA-A086-1C9ED883BC94}">
      <dgm:prSet/>
      <dgm:spPr/>
      <dgm:t>
        <a:bodyPr/>
        <a:lstStyle/>
        <a:p>
          <a:endParaRPr lang="en-US"/>
        </a:p>
      </dgm:t>
    </dgm:pt>
    <dgm:pt modelId="{E80ECDCC-76AA-4E05-B112-2B24D9351041}">
      <dgm:prSet phldrT="[Text]" custT="1"/>
      <dgm:spPr>
        <a:solidFill>
          <a:srgbClr val="0C34FC"/>
        </a:solidFill>
      </dgm:spPr>
      <dgm:t>
        <a:bodyPr/>
        <a:lstStyle/>
        <a:p>
          <a:r>
            <a:rPr lang="en-US" sz="1800" b="1" kern="1200" dirty="0">
              <a:solidFill>
                <a:prstClr val="white"/>
              </a:solidFill>
              <a:latin typeface="Lucida Fax" panose="02060602050505020204" pitchFamily="18" charset="0"/>
              <a:ea typeface="+mn-ea"/>
              <a:cs typeface="+mn-cs"/>
            </a:rPr>
            <a:t>Export</a:t>
          </a:r>
        </a:p>
      </dgm:t>
    </dgm:pt>
    <dgm:pt modelId="{E8F1C7CA-16A3-45BE-AF5F-5BEAA6D299DC}" type="parTrans" cxnId="{E1B2A78D-50AA-46B4-8560-DB1ECEE61612}">
      <dgm:prSet/>
      <dgm:spPr/>
      <dgm:t>
        <a:bodyPr/>
        <a:lstStyle/>
        <a:p>
          <a:endParaRPr lang="en-US"/>
        </a:p>
      </dgm:t>
    </dgm:pt>
    <dgm:pt modelId="{77C4D1AE-FE35-437D-A3E3-9A3FBD0FFF1D}" type="sibTrans" cxnId="{E1B2A78D-50AA-46B4-8560-DB1ECEE61612}">
      <dgm:prSet/>
      <dgm:spPr/>
      <dgm:t>
        <a:bodyPr/>
        <a:lstStyle/>
        <a:p>
          <a:endParaRPr lang="en-US"/>
        </a:p>
      </dgm:t>
    </dgm:pt>
    <dgm:pt modelId="{02FA6E8B-1330-42FA-A5B7-342B2D1F82E2}">
      <dgm:prSet phldrT="[Text]" custT="1"/>
      <dgm:spPr>
        <a:solidFill>
          <a:srgbClr val="0C34FC"/>
        </a:solidFill>
      </dgm:spPr>
      <dgm:t>
        <a:bodyPr/>
        <a:lstStyle/>
        <a:p>
          <a:r>
            <a:rPr lang="en-US" sz="1800" b="1" kern="1200" dirty="0">
              <a:solidFill>
                <a:prstClr val="white"/>
              </a:solidFill>
              <a:latin typeface="Lucida Fax" panose="02060602050505020204" pitchFamily="18" charset="0"/>
              <a:ea typeface="+mn-ea"/>
              <a:cs typeface="+mn-cs"/>
            </a:rPr>
            <a:t>Backup</a:t>
          </a:r>
        </a:p>
      </dgm:t>
    </dgm:pt>
    <dgm:pt modelId="{D54485A9-11FD-483E-81A6-7C99F881BB8F}" type="parTrans" cxnId="{78D76D4F-EAF8-4ED0-BA34-94B772570E4E}">
      <dgm:prSet/>
      <dgm:spPr/>
      <dgm:t>
        <a:bodyPr/>
        <a:lstStyle/>
        <a:p>
          <a:endParaRPr lang="en-US"/>
        </a:p>
      </dgm:t>
    </dgm:pt>
    <dgm:pt modelId="{FF80316C-D25C-48F6-AE7E-D5962210A92B}" type="sibTrans" cxnId="{78D76D4F-EAF8-4ED0-BA34-94B772570E4E}">
      <dgm:prSet/>
      <dgm:spPr/>
      <dgm:t>
        <a:bodyPr/>
        <a:lstStyle/>
        <a:p>
          <a:endParaRPr lang="en-US"/>
        </a:p>
      </dgm:t>
    </dgm:pt>
    <dgm:pt modelId="{EF4222F5-B4EA-454C-8001-E4E8EC73488E}" type="pres">
      <dgm:prSet presAssocID="{D7E0B39C-89BC-4A68-B7E3-BA27DC9DA076}" presName="Name0" presStyleCnt="0">
        <dgm:presLayoutVars>
          <dgm:dir/>
          <dgm:resizeHandles val="exact"/>
        </dgm:presLayoutVars>
      </dgm:prSet>
      <dgm:spPr/>
    </dgm:pt>
    <dgm:pt modelId="{F5E6928A-6FEA-4CDD-BCD4-CD11B25731B9}" type="pres">
      <dgm:prSet presAssocID="{212E527B-B1F8-4271-B52A-8304D5F79FAB}" presName="node" presStyleLbl="node1" presStyleIdx="0" presStyleCnt="7" custLinFactNeighborY="0">
        <dgm:presLayoutVars>
          <dgm:bulletEnabled val="1"/>
        </dgm:presLayoutVars>
      </dgm:prSet>
      <dgm:spPr/>
    </dgm:pt>
    <dgm:pt modelId="{A28BE78C-4D48-4398-A31E-685F4DC76770}" type="pres">
      <dgm:prSet presAssocID="{B1735065-FDFE-4545-8245-571DB5E86113}" presName="sibTrans" presStyleCnt="0"/>
      <dgm:spPr/>
    </dgm:pt>
    <dgm:pt modelId="{AB1272D2-DB6A-45CF-8837-15D50223BB98}" type="pres">
      <dgm:prSet presAssocID="{D7E65DE9-5EA0-4CD1-B12F-BCA223B59D0E}" presName="node" presStyleLbl="node1" presStyleIdx="1" presStyleCnt="7" custLinFactNeighborX="4347" custLinFactNeighborY="1162">
        <dgm:presLayoutVars>
          <dgm:bulletEnabled val="1"/>
        </dgm:presLayoutVars>
      </dgm:prSet>
      <dgm:spPr/>
    </dgm:pt>
    <dgm:pt modelId="{9C5BD7A8-D1EC-4C0E-9B93-596795076EC3}" type="pres">
      <dgm:prSet presAssocID="{B36D69D0-4B76-4C33-9F05-2201DFAA5EFA}" presName="sibTrans" presStyleCnt="0"/>
      <dgm:spPr/>
    </dgm:pt>
    <dgm:pt modelId="{7B5808B5-E1A6-48A0-98B5-A912B61A4517}" type="pres">
      <dgm:prSet presAssocID="{7395F806-267F-4009-A59F-826AFB69E74C}" presName="node" presStyleLbl="node1" presStyleIdx="2" presStyleCnt="7" custLinFactNeighborY="422">
        <dgm:presLayoutVars>
          <dgm:bulletEnabled val="1"/>
        </dgm:presLayoutVars>
      </dgm:prSet>
      <dgm:spPr/>
    </dgm:pt>
    <dgm:pt modelId="{E28DC6B8-7EC4-4D0D-8F14-380FFED52D0A}" type="pres">
      <dgm:prSet presAssocID="{E0BC939B-167C-48D8-84D3-90B28AC141F1}" presName="sibTrans" presStyleCnt="0"/>
      <dgm:spPr/>
    </dgm:pt>
    <dgm:pt modelId="{681E651D-FF61-4DE0-AD32-9726D1BC73D8}" type="pres">
      <dgm:prSet presAssocID="{03CDD694-8FC3-4873-8F87-241410994AF7}" presName="node" presStyleLbl="node1" presStyleIdx="3" presStyleCnt="7" custLinFactNeighborX="1" custLinFactNeighborY="10407">
        <dgm:presLayoutVars>
          <dgm:bulletEnabled val="1"/>
        </dgm:presLayoutVars>
      </dgm:prSet>
      <dgm:spPr/>
    </dgm:pt>
    <dgm:pt modelId="{92F16174-20BC-4E7B-90B8-B67ABB20C917}" type="pres">
      <dgm:prSet presAssocID="{32833DAE-9E1F-4508-B8C1-56ADC3CD6C52}" presName="sibTrans" presStyleCnt="0"/>
      <dgm:spPr/>
    </dgm:pt>
    <dgm:pt modelId="{020E8CBD-1EBA-4EED-9AF1-9D17BA3EABBA}" type="pres">
      <dgm:prSet presAssocID="{B230A90B-651E-4494-AE0C-326A09CB5071}" presName="node" presStyleLbl="node1" presStyleIdx="4" presStyleCnt="7">
        <dgm:presLayoutVars>
          <dgm:bulletEnabled val="1"/>
        </dgm:presLayoutVars>
      </dgm:prSet>
      <dgm:spPr/>
    </dgm:pt>
    <dgm:pt modelId="{B56770D4-3BE4-445C-BBC7-2C04293FBAC6}" type="pres">
      <dgm:prSet presAssocID="{540F98A7-5FD2-4A7C-9BEF-76D48B160005}" presName="sibTrans" presStyleCnt="0"/>
      <dgm:spPr/>
    </dgm:pt>
    <dgm:pt modelId="{38F1BA10-902A-4BE4-A715-4308F96C4E51}" type="pres">
      <dgm:prSet presAssocID="{E80ECDCC-76AA-4E05-B112-2B24D9351041}" presName="node" presStyleLbl="node1" presStyleIdx="5" presStyleCnt="7" custLinFactNeighborX="-8692">
        <dgm:presLayoutVars>
          <dgm:bulletEnabled val="1"/>
        </dgm:presLayoutVars>
      </dgm:prSet>
      <dgm:spPr/>
    </dgm:pt>
    <dgm:pt modelId="{70D80615-C858-49D6-AC18-E0F58E9B912D}" type="pres">
      <dgm:prSet presAssocID="{77C4D1AE-FE35-437D-A3E3-9A3FBD0FFF1D}" presName="sibTrans" presStyleCnt="0"/>
      <dgm:spPr/>
    </dgm:pt>
    <dgm:pt modelId="{284378C3-6FC8-4453-A834-2D7D8BBA5E56}" type="pres">
      <dgm:prSet presAssocID="{02FA6E8B-1330-42FA-A5B7-342B2D1F82E2}" presName="node" presStyleLbl="node1" presStyleIdx="6" presStyleCnt="7">
        <dgm:presLayoutVars>
          <dgm:bulletEnabled val="1"/>
        </dgm:presLayoutVars>
      </dgm:prSet>
      <dgm:spPr/>
    </dgm:pt>
  </dgm:ptLst>
  <dgm:cxnLst>
    <dgm:cxn modelId="{EF366014-5E3A-44EA-A086-1C9ED883BC94}" srcId="{D7E0B39C-89BC-4A68-B7E3-BA27DC9DA076}" destId="{B230A90B-651E-4494-AE0C-326A09CB5071}" srcOrd="4" destOrd="0" parTransId="{23CD9E74-01D8-4F17-B3FA-DBC47348391A}" sibTransId="{540F98A7-5FD2-4A7C-9BEF-76D48B160005}"/>
    <dgm:cxn modelId="{C3FD0B2D-77C7-4EB9-A165-B572AF0C740A}" srcId="{D7E0B39C-89BC-4A68-B7E3-BA27DC9DA076}" destId="{03CDD694-8FC3-4873-8F87-241410994AF7}" srcOrd="3" destOrd="0" parTransId="{D8753581-364F-4956-9D7D-60ED6F3BA871}" sibTransId="{32833DAE-9E1F-4508-B8C1-56ADC3CD6C52}"/>
    <dgm:cxn modelId="{E161855F-BA60-4E97-A7BC-20F8EF72606C}" type="presOf" srcId="{D7E0B39C-89BC-4A68-B7E3-BA27DC9DA076}" destId="{EF4222F5-B4EA-454C-8001-E4E8EC73488E}" srcOrd="0" destOrd="0" presId="urn:microsoft.com/office/officeart/2005/8/layout/hList6"/>
    <dgm:cxn modelId="{78D76D4F-EAF8-4ED0-BA34-94B772570E4E}" srcId="{D7E0B39C-89BC-4A68-B7E3-BA27DC9DA076}" destId="{02FA6E8B-1330-42FA-A5B7-342B2D1F82E2}" srcOrd="6" destOrd="0" parTransId="{D54485A9-11FD-483E-81A6-7C99F881BB8F}" sibTransId="{FF80316C-D25C-48F6-AE7E-D5962210A92B}"/>
    <dgm:cxn modelId="{1E6FF975-CF46-4662-BC31-1A11FDDEB83F}" type="presOf" srcId="{7395F806-267F-4009-A59F-826AFB69E74C}" destId="{7B5808B5-E1A6-48A0-98B5-A912B61A4517}" srcOrd="0" destOrd="0" presId="urn:microsoft.com/office/officeart/2005/8/layout/hList6"/>
    <dgm:cxn modelId="{5EF50B89-5F2E-4B41-A407-0DC3AFFE16B9}" type="presOf" srcId="{E80ECDCC-76AA-4E05-B112-2B24D9351041}" destId="{38F1BA10-902A-4BE4-A715-4308F96C4E51}" srcOrd="0" destOrd="0" presId="urn:microsoft.com/office/officeart/2005/8/layout/hList6"/>
    <dgm:cxn modelId="{E1B2A78D-50AA-46B4-8560-DB1ECEE61612}" srcId="{D7E0B39C-89BC-4A68-B7E3-BA27DC9DA076}" destId="{E80ECDCC-76AA-4E05-B112-2B24D9351041}" srcOrd="5" destOrd="0" parTransId="{E8F1C7CA-16A3-45BE-AF5F-5BEAA6D299DC}" sibTransId="{77C4D1AE-FE35-437D-A3E3-9A3FBD0FFF1D}"/>
    <dgm:cxn modelId="{426DE594-A985-40C4-844E-11766996B8A4}" type="presOf" srcId="{03CDD694-8FC3-4873-8F87-241410994AF7}" destId="{681E651D-FF61-4DE0-AD32-9726D1BC73D8}" srcOrd="0" destOrd="0" presId="urn:microsoft.com/office/officeart/2005/8/layout/hList6"/>
    <dgm:cxn modelId="{D0BB779E-A935-4A78-9D51-4FD442D5DA23}" srcId="{D7E0B39C-89BC-4A68-B7E3-BA27DC9DA076}" destId="{212E527B-B1F8-4271-B52A-8304D5F79FAB}" srcOrd="0" destOrd="0" parTransId="{E1B75A78-6674-4350-8CCA-B8F12E709A66}" sibTransId="{B1735065-FDFE-4545-8245-571DB5E86113}"/>
    <dgm:cxn modelId="{E103DCA2-AD00-4AC1-9A9C-0B7030634313}" type="presOf" srcId="{212E527B-B1F8-4271-B52A-8304D5F79FAB}" destId="{F5E6928A-6FEA-4CDD-BCD4-CD11B25731B9}" srcOrd="0" destOrd="0" presId="urn:microsoft.com/office/officeart/2005/8/layout/hList6"/>
    <dgm:cxn modelId="{9B8B45B8-AC9F-4194-AACF-D0D6450EC3B9}" type="presOf" srcId="{B230A90B-651E-4494-AE0C-326A09CB5071}" destId="{020E8CBD-1EBA-4EED-9AF1-9D17BA3EABBA}" srcOrd="0" destOrd="0" presId="urn:microsoft.com/office/officeart/2005/8/layout/hList6"/>
    <dgm:cxn modelId="{F9E294C2-7064-4631-AD30-9A70F76A6995}" type="presOf" srcId="{D7E65DE9-5EA0-4CD1-B12F-BCA223B59D0E}" destId="{AB1272D2-DB6A-45CF-8837-15D50223BB98}" srcOrd="0" destOrd="0" presId="urn:microsoft.com/office/officeart/2005/8/layout/hList6"/>
    <dgm:cxn modelId="{3266BEEB-11F4-4074-A538-AB19BE98B5DE}" srcId="{D7E0B39C-89BC-4A68-B7E3-BA27DC9DA076}" destId="{D7E65DE9-5EA0-4CD1-B12F-BCA223B59D0E}" srcOrd="1" destOrd="0" parTransId="{33BB1D2C-093C-4F22-BB4B-631D03707383}" sibTransId="{B36D69D0-4B76-4C33-9F05-2201DFAA5EFA}"/>
    <dgm:cxn modelId="{66E2A4F0-5DE2-4B36-9A5B-71058C2E4FC1}" type="presOf" srcId="{02FA6E8B-1330-42FA-A5B7-342B2D1F82E2}" destId="{284378C3-6FC8-4453-A834-2D7D8BBA5E56}" srcOrd="0" destOrd="0" presId="urn:microsoft.com/office/officeart/2005/8/layout/hList6"/>
    <dgm:cxn modelId="{43FC8EF9-8A3C-4714-8D24-7981BE89BCAB}" srcId="{D7E0B39C-89BC-4A68-B7E3-BA27DC9DA076}" destId="{7395F806-267F-4009-A59F-826AFB69E74C}" srcOrd="2" destOrd="0" parTransId="{48A411C1-8849-4F76-BDE1-81761599E279}" sibTransId="{E0BC939B-167C-48D8-84D3-90B28AC141F1}"/>
    <dgm:cxn modelId="{C601568F-467D-4EA5-9638-2D397BB543A9}" type="presParOf" srcId="{EF4222F5-B4EA-454C-8001-E4E8EC73488E}" destId="{F5E6928A-6FEA-4CDD-BCD4-CD11B25731B9}" srcOrd="0" destOrd="0" presId="urn:microsoft.com/office/officeart/2005/8/layout/hList6"/>
    <dgm:cxn modelId="{26EB3CFA-6738-44F6-9415-E2EDFA955E5C}" type="presParOf" srcId="{EF4222F5-B4EA-454C-8001-E4E8EC73488E}" destId="{A28BE78C-4D48-4398-A31E-685F4DC76770}" srcOrd="1" destOrd="0" presId="urn:microsoft.com/office/officeart/2005/8/layout/hList6"/>
    <dgm:cxn modelId="{5D7F2D30-FA4E-494A-B114-A4883FBF5405}" type="presParOf" srcId="{EF4222F5-B4EA-454C-8001-E4E8EC73488E}" destId="{AB1272D2-DB6A-45CF-8837-15D50223BB98}" srcOrd="2" destOrd="0" presId="urn:microsoft.com/office/officeart/2005/8/layout/hList6"/>
    <dgm:cxn modelId="{545D9405-F470-42A4-BBC8-9C227F317E45}" type="presParOf" srcId="{EF4222F5-B4EA-454C-8001-E4E8EC73488E}" destId="{9C5BD7A8-D1EC-4C0E-9B93-596795076EC3}" srcOrd="3" destOrd="0" presId="urn:microsoft.com/office/officeart/2005/8/layout/hList6"/>
    <dgm:cxn modelId="{6B666F35-6F33-4023-9561-2253D9CA0D62}" type="presParOf" srcId="{EF4222F5-B4EA-454C-8001-E4E8EC73488E}" destId="{7B5808B5-E1A6-48A0-98B5-A912B61A4517}" srcOrd="4" destOrd="0" presId="urn:microsoft.com/office/officeart/2005/8/layout/hList6"/>
    <dgm:cxn modelId="{D0A9DCBF-978C-476D-95B3-3D454CFD8FE7}" type="presParOf" srcId="{EF4222F5-B4EA-454C-8001-E4E8EC73488E}" destId="{E28DC6B8-7EC4-4D0D-8F14-380FFED52D0A}" srcOrd="5" destOrd="0" presId="urn:microsoft.com/office/officeart/2005/8/layout/hList6"/>
    <dgm:cxn modelId="{5A48D4AC-AD64-4623-8E05-75FB3E1F5339}" type="presParOf" srcId="{EF4222F5-B4EA-454C-8001-E4E8EC73488E}" destId="{681E651D-FF61-4DE0-AD32-9726D1BC73D8}" srcOrd="6" destOrd="0" presId="urn:microsoft.com/office/officeart/2005/8/layout/hList6"/>
    <dgm:cxn modelId="{2A8AB448-522E-492B-A902-4FC912DDC506}" type="presParOf" srcId="{EF4222F5-B4EA-454C-8001-E4E8EC73488E}" destId="{92F16174-20BC-4E7B-90B8-B67ABB20C917}" srcOrd="7" destOrd="0" presId="urn:microsoft.com/office/officeart/2005/8/layout/hList6"/>
    <dgm:cxn modelId="{F32398BB-D2B1-4827-8D50-6FEEEAA275FA}" type="presParOf" srcId="{EF4222F5-B4EA-454C-8001-E4E8EC73488E}" destId="{020E8CBD-1EBA-4EED-9AF1-9D17BA3EABBA}" srcOrd="8" destOrd="0" presId="urn:microsoft.com/office/officeart/2005/8/layout/hList6"/>
    <dgm:cxn modelId="{BE39C677-269C-4527-9242-159813E07EC3}" type="presParOf" srcId="{EF4222F5-B4EA-454C-8001-E4E8EC73488E}" destId="{B56770D4-3BE4-445C-BBC7-2C04293FBAC6}" srcOrd="9" destOrd="0" presId="urn:microsoft.com/office/officeart/2005/8/layout/hList6"/>
    <dgm:cxn modelId="{5BF2199A-D305-4171-A70F-C366999662E4}" type="presParOf" srcId="{EF4222F5-B4EA-454C-8001-E4E8EC73488E}" destId="{38F1BA10-902A-4BE4-A715-4308F96C4E51}" srcOrd="10" destOrd="0" presId="urn:microsoft.com/office/officeart/2005/8/layout/hList6"/>
    <dgm:cxn modelId="{A254AB1F-17C8-43A9-BD37-09639830B35B}" type="presParOf" srcId="{EF4222F5-B4EA-454C-8001-E4E8EC73488E}" destId="{70D80615-C858-49D6-AC18-E0F58E9B912D}" srcOrd="11" destOrd="0" presId="urn:microsoft.com/office/officeart/2005/8/layout/hList6"/>
    <dgm:cxn modelId="{AACB28EE-204C-4B48-9EEA-FAD686B11A18}" type="presParOf" srcId="{EF4222F5-B4EA-454C-8001-E4E8EC73488E}" destId="{284378C3-6FC8-4453-A834-2D7D8BBA5E56}" srcOrd="1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541D70-9226-4052-8653-AD71BD3A705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532013-1103-4639-9E6E-095438AD4630}">
      <dgm:prSet phldrT="[Text]"/>
      <dgm:spPr>
        <a:solidFill>
          <a:srgbClr val="0C34FC"/>
        </a:solidFill>
      </dgm:spPr>
      <dgm:t>
        <a:bodyPr/>
        <a:lstStyle/>
        <a:p>
          <a:r>
            <a:rPr lang="en-US" b="1" dirty="0"/>
            <a:t>Folders</a:t>
          </a:r>
        </a:p>
      </dgm:t>
    </dgm:pt>
    <dgm:pt modelId="{CFF920B4-1951-45AA-824D-0F034D180EB4}" type="parTrans" cxnId="{55B23DBC-C4E6-4604-9232-CB2FF00F9ACF}">
      <dgm:prSet/>
      <dgm:spPr/>
      <dgm:t>
        <a:bodyPr/>
        <a:lstStyle/>
        <a:p>
          <a:endParaRPr lang="en-US"/>
        </a:p>
      </dgm:t>
    </dgm:pt>
    <dgm:pt modelId="{F40B4182-5160-4311-8572-ACDD2A6B79AD}" type="sibTrans" cxnId="{55B23DBC-C4E6-4604-9232-CB2FF00F9ACF}">
      <dgm:prSet/>
      <dgm:spPr/>
      <dgm:t>
        <a:bodyPr/>
        <a:lstStyle/>
        <a:p>
          <a:endParaRPr lang="en-US"/>
        </a:p>
      </dgm:t>
    </dgm:pt>
    <dgm:pt modelId="{EE591B93-F3AD-427A-8845-ABC79861ABE2}">
      <dgm:prSet phldrT="[Text]"/>
      <dgm:spPr>
        <a:solidFill>
          <a:srgbClr val="0C34FC"/>
        </a:solidFill>
      </dgm:spPr>
      <dgm:t>
        <a:bodyPr/>
        <a:lstStyle/>
        <a:p>
          <a:r>
            <a:rPr lang="en-US" b="1" dirty="0"/>
            <a:t>Collections</a:t>
          </a:r>
        </a:p>
      </dgm:t>
    </dgm:pt>
    <dgm:pt modelId="{6CBE1A84-9356-4AFC-BF5F-501E4153A93D}" type="parTrans" cxnId="{48CA6A6D-60E3-45FE-AFE1-DED12596F5C8}">
      <dgm:prSet/>
      <dgm:spPr/>
      <dgm:t>
        <a:bodyPr/>
        <a:lstStyle/>
        <a:p>
          <a:endParaRPr lang="en-US"/>
        </a:p>
      </dgm:t>
    </dgm:pt>
    <dgm:pt modelId="{E3995815-FF0F-45A2-B082-05D0A8360A23}" type="sibTrans" cxnId="{48CA6A6D-60E3-45FE-AFE1-DED12596F5C8}">
      <dgm:prSet/>
      <dgm:spPr/>
      <dgm:t>
        <a:bodyPr/>
        <a:lstStyle/>
        <a:p>
          <a:endParaRPr lang="en-US"/>
        </a:p>
      </dgm:t>
    </dgm:pt>
    <dgm:pt modelId="{B6E8E783-7B6B-4BC6-99D8-9831183160FB}">
      <dgm:prSet phldrT="[Text]"/>
      <dgm:spPr>
        <a:solidFill>
          <a:srgbClr val="0C34FC"/>
        </a:solidFill>
      </dgm:spPr>
      <dgm:t>
        <a:bodyPr/>
        <a:lstStyle/>
        <a:p>
          <a:r>
            <a:rPr lang="en-US" b="1" dirty="0"/>
            <a:t>Catalog</a:t>
          </a:r>
        </a:p>
      </dgm:t>
    </dgm:pt>
    <dgm:pt modelId="{7E4D4405-7B42-48B2-BA1D-10D4622BCBC9}" type="parTrans" cxnId="{E1C63AA1-6F31-404F-9143-A6DB5DE4ED92}">
      <dgm:prSet/>
      <dgm:spPr/>
      <dgm:t>
        <a:bodyPr/>
        <a:lstStyle/>
        <a:p>
          <a:endParaRPr lang="en-US"/>
        </a:p>
      </dgm:t>
    </dgm:pt>
    <dgm:pt modelId="{B0BAC712-2D8B-473A-8872-B81ADD038A0B}" type="sibTrans" cxnId="{E1C63AA1-6F31-404F-9143-A6DB5DE4ED92}">
      <dgm:prSet/>
      <dgm:spPr/>
      <dgm:t>
        <a:bodyPr/>
        <a:lstStyle/>
        <a:p>
          <a:endParaRPr lang="en-US"/>
        </a:p>
      </dgm:t>
    </dgm:pt>
    <dgm:pt modelId="{D3974D71-4223-48E5-90A3-6F30D055FE1C}">
      <dgm:prSet phldrT="[Text]"/>
      <dgm:spPr>
        <a:solidFill>
          <a:srgbClr val="0C34FC"/>
        </a:solidFill>
      </dgm:spPr>
      <dgm:t>
        <a:bodyPr/>
        <a:lstStyle/>
        <a:p>
          <a:r>
            <a:rPr lang="en-US" b="1" dirty="0"/>
            <a:t>Non-Destructive Editing</a:t>
          </a:r>
        </a:p>
      </dgm:t>
    </dgm:pt>
    <dgm:pt modelId="{694FFFD1-6E55-4D9B-92A5-3B9560D257D1}" type="parTrans" cxnId="{24DBD823-5A11-41CE-AA71-BD2F0044C41C}">
      <dgm:prSet/>
      <dgm:spPr/>
      <dgm:t>
        <a:bodyPr/>
        <a:lstStyle/>
        <a:p>
          <a:endParaRPr lang="en-US"/>
        </a:p>
      </dgm:t>
    </dgm:pt>
    <dgm:pt modelId="{F8592C98-66A2-4147-A4DA-FC393F3066AE}" type="sibTrans" cxnId="{24DBD823-5A11-41CE-AA71-BD2F0044C41C}">
      <dgm:prSet/>
      <dgm:spPr/>
      <dgm:t>
        <a:bodyPr/>
        <a:lstStyle/>
        <a:p>
          <a:endParaRPr lang="en-US"/>
        </a:p>
      </dgm:t>
    </dgm:pt>
    <dgm:pt modelId="{A0B83EC1-B997-4F00-875D-058298144CA5}" type="pres">
      <dgm:prSet presAssocID="{18541D70-9226-4052-8653-AD71BD3A705E}" presName="linear" presStyleCnt="0">
        <dgm:presLayoutVars>
          <dgm:dir/>
          <dgm:animLvl val="lvl"/>
          <dgm:resizeHandles val="exact"/>
        </dgm:presLayoutVars>
      </dgm:prSet>
      <dgm:spPr/>
    </dgm:pt>
    <dgm:pt modelId="{4F63140F-E208-40A9-9D70-CF9E6EF821D5}" type="pres">
      <dgm:prSet presAssocID="{D3974D71-4223-48E5-90A3-6F30D055FE1C}" presName="parentLin" presStyleCnt="0"/>
      <dgm:spPr/>
    </dgm:pt>
    <dgm:pt modelId="{22971982-054C-4362-BA31-E5DD812F47E4}" type="pres">
      <dgm:prSet presAssocID="{D3974D71-4223-48E5-90A3-6F30D055FE1C}" presName="parentLeftMargin" presStyleLbl="node1" presStyleIdx="0" presStyleCnt="4"/>
      <dgm:spPr/>
    </dgm:pt>
    <dgm:pt modelId="{0B906FE2-B2D4-42C2-A156-455338F816C9}" type="pres">
      <dgm:prSet presAssocID="{D3974D71-4223-48E5-90A3-6F30D055FE1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0F1398C-8A65-4E5B-ACC4-8328AAD407BD}" type="pres">
      <dgm:prSet presAssocID="{D3974D71-4223-48E5-90A3-6F30D055FE1C}" presName="negativeSpace" presStyleCnt="0"/>
      <dgm:spPr/>
    </dgm:pt>
    <dgm:pt modelId="{ACE0AD6F-BA22-4DB1-8060-67389BABA381}" type="pres">
      <dgm:prSet presAssocID="{D3974D71-4223-48E5-90A3-6F30D055FE1C}" presName="childText" presStyleLbl="conFgAcc1" presStyleIdx="0" presStyleCnt="4">
        <dgm:presLayoutVars>
          <dgm:bulletEnabled val="1"/>
        </dgm:presLayoutVars>
      </dgm:prSet>
      <dgm:spPr/>
    </dgm:pt>
    <dgm:pt modelId="{659E9081-7901-431A-A342-C0E704BA9B5A}" type="pres">
      <dgm:prSet presAssocID="{F8592C98-66A2-4147-A4DA-FC393F3066AE}" presName="spaceBetweenRectangles" presStyleCnt="0"/>
      <dgm:spPr/>
    </dgm:pt>
    <dgm:pt modelId="{76FF818D-D630-444D-9281-1A250C6BE640}" type="pres">
      <dgm:prSet presAssocID="{B6E8E783-7B6B-4BC6-99D8-9831183160FB}" presName="parentLin" presStyleCnt="0"/>
      <dgm:spPr/>
    </dgm:pt>
    <dgm:pt modelId="{F99C7D47-339C-49AE-8DC2-FBCB21DA42C5}" type="pres">
      <dgm:prSet presAssocID="{B6E8E783-7B6B-4BC6-99D8-9831183160FB}" presName="parentLeftMargin" presStyleLbl="node1" presStyleIdx="0" presStyleCnt="4"/>
      <dgm:spPr/>
    </dgm:pt>
    <dgm:pt modelId="{A449A667-D547-4EB3-9FCF-FE4EC9A7CD42}" type="pres">
      <dgm:prSet presAssocID="{B6E8E783-7B6B-4BC6-99D8-9831183160F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20FBE41-19AE-4C7F-ABBC-DC91680CD3D8}" type="pres">
      <dgm:prSet presAssocID="{B6E8E783-7B6B-4BC6-99D8-9831183160FB}" presName="negativeSpace" presStyleCnt="0"/>
      <dgm:spPr/>
    </dgm:pt>
    <dgm:pt modelId="{D4781F4D-B791-49C0-B237-1A319840AB68}" type="pres">
      <dgm:prSet presAssocID="{B6E8E783-7B6B-4BC6-99D8-9831183160FB}" presName="childText" presStyleLbl="conFgAcc1" presStyleIdx="1" presStyleCnt="4">
        <dgm:presLayoutVars>
          <dgm:bulletEnabled val="1"/>
        </dgm:presLayoutVars>
      </dgm:prSet>
      <dgm:spPr/>
    </dgm:pt>
    <dgm:pt modelId="{118DAA01-5FA9-4996-8A93-B287D8384D38}" type="pres">
      <dgm:prSet presAssocID="{B0BAC712-2D8B-473A-8872-B81ADD038A0B}" presName="spaceBetweenRectangles" presStyleCnt="0"/>
      <dgm:spPr/>
    </dgm:pt>
    <dgm:pt modelId="{35F79B37-3B50-49B9-A021-AF49EF45FE12}" type="pres">
      <dgm:prSet presAssocID="{C6532013-1103-4639-9E6E-095438AD4630}" presName="parentLin" presStyleCnt="0"/>
      <dgm:spPr/>
    </dgm:pt>
    <dgm:pt modelId="{9B1FCA7D-E955-42B4-8CFA-03777D5EDDDD}" type="pres">
      <dgm:prSet presAssocID="{C6532013-1103-4639-9E6E-095438AD4630}" presName="parentLeftMargin" presStyleLbl="node1" presStyleIdx="1" presStyleCnt="4"/>
      <dgm:spPr/>
    </dgm:pt>
    <dgm:pt modelId="{C3250B08-45E1-460A-8F1B-FD7EB7C41124}" type="pres">
      <dgm:prSet presAssocID="{C6532013-1103-4639-9E6E-095438AD463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1E40D05-663F-4FF9-BDA7-390D86B6C59F}" type="pres">
      <dgm:prSet presAssocID="{C6532013-1103-4639-9E6E-095438AD4630}" presName="negativeSpace" presStyleCnt="0"/>
      <dgm:spPr/>
    </dgm:pt>
    <dgm:pt modelId="{A4990608-F0E1-4394-8EE0-4A8B2923F4C3}" type="pres">
      <dgm:prSet presAssocID="{C6532013-1103-4639-9E6E-095438AD4630}" presName="childText" presStyleLbl="conFgAcc1" presStyleIdx="2" presStyleCnt="4">
        <dgm:presLayoutVars>
          <dgm:bulletEnabled val="1"/>
        </dgm:presLayoutVars>
      </dgm:prSet>
      <dgm:spPr/>
    </dgm:pt>
    <dgm:pt modelId="{C5994A6B-5D87-4045-BC02-881FF8867253}" type="pres">
      <dgm:prSet presAssocID="{F40B4182-5160-4311-8572-ACDD2A6B79AD}" presName="spaceBetweenRectangles" presStyleCnt="0"/>
      <dgm:spPr/>
    </dgm:pt>
    <dgm:pt modelId="{6F786F4D-6201-444F-9C2E-97E5007BDB34}" type="pres">
      <dgm:prSet presAssocID="{EE591B93-F3AD-427A-8845-ABC79861ABE2}" presName="parentLin" presStyleCnt="0"/>
      <dgm:spPr/>
    </dgm:pt>
    <dgm:pt modelId="{6C94D772-4F1A-4C21-9B83-D4484C1B2795}" type="pres">
      <dgm:prSet presAssocID="{EE591B93-F3AD-427A-8845-ABC79861ABE2}" presName="parentLeftMargin" presStyleLbl="node1" presStyleIdx="2" presStyleCnt="4"/>
      <dgm:spPr/>
    </dgm:pt>
    <dgm:pt modelId="{1A9CE398-7F76-48FC-8138-21768394C798}" type="pres">
      <dgm:prSet presAssocID="{EE591B93-F3AD-427A-8845-ABC79861ABE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73D0DB9-220C-4590-AA12-22DBEF63F35A}" type="pres">
      <dgm:prSet presAssocID="{EE591B93-F3AD-427A-8845-ABC79861ABE2}" presName="negativeSpace" presStyleCnt="0"/>
      <dgm:spPr/>
    </dgm:pt>
    <dgm:pt modelId="{77FFCD4C-3666-4E9A-BAA5-9389A38302E3}" type="pres">
      <dgm:prSet presAssocID="{EE591B93-F3AD-427A-8845-ABC79861ABE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7D59410-AB89-425B-B12A-84695AD41127}" type="presOf" srcId="{D3974D71-4223-48E5-90A3-6F30D055FE1C}" destId="{22971982-054C-4362-BA31-E5DD812F47E4}" srcOrd="0" destOrd="0" presId="urn:microsoft.com/office/officeart/2005/8/layout/list1"/>
    <dgm:cxn modelId="{24DBD823-5A11-41CE-AA71-BD2F0044C41C}" srcId="{18541D70-9226-4052-8653-AD71BD3A705E}" destId="{D3974D71-4223-48E5-90A3-6F30D055FE1C}" srcOrd="0" destOrd="0" parTransId="{694FFFD1-6E55-4D9B-92A5-3B9560D257D1}" sibTransId="{F8592C98-66A2-4147-A4DA-FC393F3066AE}"/>
    <dgm:cxn modelId="{8B697E38-5E33-4BCB-A035-68EAD8696F58}" type="presOf" srcId="{EE591B93-F3AD-427A-8845-ABC79861ABE2}" destId="{6C94D772-4F1A-4C21-9B83-D4484C1B2795}" srcOrd="0" destOrd="0" presId="urn:microsoft.com/office/officeart/2005/8/layout/list1"/>
    <dgm:cxn modelId="{9CD36646-C1E6-4D5C-8EF3-ED2C54440845}" type="presOf" srcId="{B6E8E783-7B6B-4BC6-99D8-9831183160FB}" destId="{F99C7D47-339C-49AE-8DC2-FBCB21DA42C5}" srcOrd="0" destOrd="0" presId="urn:microsoft.com/office/officeart/2005/8/layout/list1"/>
    <dgm:cxn modelId="{48CA6A6D-60E3-45FE-AFE1-DED12596F5C8}" srcId="{18541D70-9226-4052-8653-AD71BD3A705E}" destId="{EE591B93-F3AD-427A-8845-ABC79861ABE2}" srcOrd="3" destOrd="0" parTransId="{6CBE1A84-9356-4AFC-BF5F-501E4153A93D}" sibTransId="{E3995815-FF0F-45A2-B082-05D0A8360A23}"/>
    <dgm:cxn modelId="{E1C63AA1-6F31-404F-9143-A6DB5DE4ED92}" srcId="{18541D70-9226-4052-8653-AD71BD3A705E}" destId="{B6E8E783-7B6B-4BC6-99D8-9831183160FB}" srcOrd="1" destOrd="0" parTransId="{7E4D4405-7B42-48B2-BA1D-10D4622BCBC9}" sibTransId="{B0BAC712-2D8B-473A-8872-B81ADD038A0B}"/>
    <dgm:cxn modelId="{55B23DBC-C4E6-4604-9232-CB2FF00F9ACF}" srcId="{18541D70-9226-4052-8653-AD71BD3A705E}" destId="{C6532013-1103-4639-9E6E-095438AD4630}" srcOrd="2" destOrd="0" parTransId="{CFF920B4-1951-45AA-824D-0F034D180EB4}" sibTransId="{F40B4182-5160-4311-8572-ACDD2A6B79AD}"/>
    <dgm:cxn modelId="{291FD5CF-18EC-4E76-BAA3-69CBFE3B6F1C}" type="presOf" srcId="{EE591B93-F3AD-427A-8845-ABC79861ABE2}" destId="{1A9CE398-7F76-48FC-8138-21768394C798}" srcOrd="1" destOrd="0" presId="urn:microsoft.com/office/officeart/2005/8/layout/list1"/>
    <dgm:cxn modelId="{997670D0-6304-4AF5-8E5B-0C7E7CA24659}" type="presOf" srcId="{C6532013-1103-4639-9E6E-095438AD4630}" destId="{C3250B08-45E1-460A-8F1B-FD7EB7C41124}" srcOrd="1" destOrd="0" presId="urn:microsoft.com/office/officeart/2005/8/layout/list1"/>
    <dgm:cxn modelId="{8BFDFCD1-ECBF-4727-A8D6-7EDB308E2894}" type="presOf" srcId="{18541D70-9226-4052-8653-AD71BD3A705E}" destId="{A0B83EC1-B997-4F00-875D-058298144CA5}" srcOrd="0" destOrd="0" presId="urn:microsoft.com/office/officeart/2005/8/layout/list1"/>
    <dgm:cxn modelId="{FEE1C9D5-C677-4456-B9F0-D48B896244EF}" type="presOf" srcId="{C6532013-1103-4639-9E6E-095438AD4630}" destId="{9B1FCA7D-E955-42B4-8CFA-03777D5EDDDD}" srcOrd="0" destOrd="0" presId="urn:microsoft.com/office/officeart/2005/8/layout/list1"/>
    <dgm:cxn modelId="{A19207E6-51EB-4BF6-8693-E82D3241A504}" type="presOf" srcId="{B6E8E783-7B6B-4BC6-99D8-9831183160FB}" destId="{A449A667-D547-4EB3-9FCF-FE4EC9A7CD42}" srcOrd="1" destOrd="0" presId="urn:microsoft.com/office/officeart/2005/8/layout/list1"/>
    <dgm:cxn modelId="{EDE5BAFA-2EEE-47CC-B02F-BF94384C32C0}" type="presOf" srcId="{D3974D71-4223-48E5-90A3-6F30D055FE1C}" destId="{0B906FE2-B2D4-42C2-A156-455338F816C9}" srcOrd="1" destOrd="0" presId="urn:microsoft.com/office/officeart/2005/8/layout/list1"/>
    <dgm:cxn modelId="{9835962E-04C0-45AF-A614-922491EEEE42}" type="presParOf" srcId="{A0B83EC1-B997-4F00-875D-058298144CA5}" destId="{4F63140F-E208-40A9-9D70-CF9E6EF821D5}" srcOrd="0" destOrd="0" presId="urn:microsoft.com/office/officeart/2005/8/layout/list1"/>
    <dgm:cxn modelId="{CBA289FC-3631-4B3B-A7C6-21A1899D0FB5}" type="presParOf" srcId="{4F63140F-E208-40A9-9D70-CF9E6EF821D5}" destId="{22971982-054C-4362-BA31-E5DD812F47E4}" srcOrd="0" destOrd="0" presId="urn:microsoft.com/office/officeart/2005/8/layout/list1"/>
    <dgm:cxn modelId="{6FDAC599-B5BC-49D8-9F99-4FE2D6AC6683}" type="presParOf" srcId="{4F63140F-E208-40A9-9D70-CF9E6EF821D5}" destId="{0B906FE2-B2D4-42C2-A156-455338F816C9}" srcOrd="1" destOrd="0" presId="urn:microsoft.com/office/officeart/2005/8/layout/list1"/>
    <dgm:cxn modelId="{2590BDF0-E0C0-48D8-AC50-DCDCB031CED2}" type="presParOf" srcId="{A0B83EC1-B997-4F00-875D-058298144CA5}" destId="{B0F1398C-8A65-4E5B-ACC4-8328AAD407BD}" srcOrd="1" destOrd="0" presId="urn:microsoft.com/office/officeart/2005/8/layout/list1"/>
    <dgm:cxn modelId="{B3BB113C-D16D-4C56-A95F-211BDF9E9698}" type="presParOf" srcId="{A0B83EC1-B997-4F00-875D-058298144CA5}" destId="{ACE0AD6F-BA22-4DB1-8060-67389BABA381}" srcOrd="2" destOrd="0" presId="urn:microsoft.com/office/officeart/2005/8/layout/list1"/>
    <dgm:cxn modelId="{699A41D8-2525-4DF3-A139-A9E7CF39A72F}" type="presParOf" srcId="{A0B83EC1-B997-4F00-875D-058298144CA5}" destId="{659E9081-7901-431A-A342-C0E704BA9B5A}" srcOrd="3" destOrd="0" presId="urn:microsoft.com/office/officeart/2005/8/layout/list1"/>
    <dgm:cxn modelId="{961C52E8-2670-4C7D-8379-4638A31E2CA6}" type="presParOf" srcId="{A0B83EC1-B997-4F00-875D-058298144CA5}" destId="{76FF818D-D630-444D-9281-1A250C6BE640}" srcOrd="4" destOrd="0" presId="urn:microsoft.com/office/officeart/2005/8/layout/list1"/>
    <dgm:cxn modelId="{6DE894AC-BE5A-4913-AFD8-6B33222DC41A}" type="presParOf" srcId="{76FF818D-D630-444D-9281-1A250C6BE640}" destId="{F99C7D47-339C-49AE-8DC2-FBCB21DA42C5}" srcOrd="0" destOrd="0" presId="urn:microsoft.com/office/officeart/2005/8/layout/list1"/>
    <dgm:cxn modelId="{B0F9B38E-9932-4C3E-B9D5-212CAA32FF70}" type="presParOf" srcId="{76FF818D-D630-444D-9281-1A250C6BE640}" destId="{A449A667-D547-4EB3-9FCF-FE4EC9A7CD42}" srcOrd="1" destOrd="0" presId="urn:microsoft.com/office/officeart/2005/8/layout/list1"/>
    <dgm:cxn modelId="{0BCE5660-23BD-4E51-A14D-9003DA2B4DA1}" type="presParOf" srcId="{A0B83EC1-B997-4F00-875D-058298144CA5}" destId="{B20FBE41-19AE-4C7F-ABBC-DC91680CD3D8}" srcOrd="5" destOrd="0" presId="urn:microsoft.com/office/officeart/2005/8/layout/list1"/>
    <dgm:cxn modelId="{16CA5ACD-B323-40DC-B529-9C0545F3E63F}" type="presParOf" srcId="{A0B83EC1-B997-4F00-875D-058298144CA5}" destId="{D4781F4D-B791-49C0-B237-1A319840AB68}" srcOrd="6" destOrd="0" presId="urn:microsoft.com/office/officeart/2005/8/layout/list1"/>
    <dgm:cxn modelId="{5C9C9CEE-4944-4C7D-8E0D-E50B849190CF}" type="presParOf" srcId="{A0B83EC1-B997-4F00-875D-058298144CA5}" destId="{118DAA01-5FA9-4996-8A93-B287D8384D38}" srcOrd="7" destOrd="0" presId="urn:microsoft.com/office/officeart/2005/8/layout/list1"/>
    <dgm:cxn modelId="{B071B7D9-7A7F-4B35-85A8-D92F932DCA0C}" type="presParOf" srcId="{A0B83EC1-B997-4F00-875D-058298144CA5}" destId="{35F79B37-3B50-49B9-A021-AF49EF45FE12}" srcOrd="8" destOrd="0" presId="urn:microsoft.com/office/officeart/2005/8/layout/list1"/>
    <dgm:cxn modelId="{5A3A483B-80DE-4FD0-84BC-4B26D3D2B540}" type="presParOf" srcId="{35F79B37-3B50-49B9-A021-AF49EF45FE12}" destId="{9B1FCA7D-E955-42B4-8CFA-03777D5EDDDD}" srcOrd="0" destOrd="0" presId="urn:microsoft.com/office/officeart/2005/8/layout/list1"/>
    <dgm:cxn modelId="{530166F1-E58E-480F-8C58-8FAA3645BCDA}" type="presParOf" srcId="{35F79B37-3B50-49B9-A021-AF49EF45FE12}" destId="{C3250B08-45E1-460A-8F1B-FD7EB7C41124}" srcOrd="1" destOrd="0" presId="urn:microsoft.com/office/officeart/2005/8/layout/list1"/>
    <dgm:cxn modelId="{1B614813-8208-4207-BD69-FF17985D0A09}" type="presParOf" srcId="{A0B83EC1-B997-4F00-875D-058298144CA5}" destId="{31E40D05-663F-4FF9-BDA7-390D86B6C59F}" srcOrd="9" destOrd="0" presId="urn:microsoft.com/office/officeart/2005/8/layout/list1"/>
    <dgm:cxn modelId="{5EB17ED5-1523-4FFE-897E-EA4F553E8173}" type="presParOf" srcId="{A0B83EC1-B997-4F00-875D-058298144CA5}" destId="{A4990608-F0E1-4394-8EE0-4A8B2923F4C3}" srcOrd="10" destOrd="0" presId="urn:microsoft.com/office/officeart/2005/8/layout/list1"/>
    <dgm:cxn modelId="{232400BA-E35D-421D-875B-08FF5E1EAEBB}" type="presParOf" srcId="{A0B83EC1-B997-4F00-875D-058298144CA5}" destId="{C5994A6B-5D87-4045-BC02-881FF8867253}" srcOrd="11" destOrd="0" presId="urn:microsoft.com/office/officeart/2005/8/layout/list1"/>
    <dgm:cxn modelId="{F4DED6B9-F7E0-41DC-BD08-9B98E1007C60}" type="presParOf" srcId="{A0B83EC1-B997-4F00-875D-058298144CA5}" destId="{6F786F4D-6201-444F-9C2E-97E5007BDB34}" srcOrd="12" destOrd="0" presId="urn:microsoft.com/office/officeart/2005/8/layout/list1"/>
    <dgm:cxn modelId="{E47C2DD8-65C4-43FF-A134-D8A8CE4E59B8}" type="presParOf" srcId="{6F786F4D-6201-444F-9C2E-97E5007BDB34}" destId="{6C94D772-4F1A-4C21-9B83-D4484C1B2795}" srcOrd="0" destOrd="0" presId="urn:microsoft.com/office/officeart/2005/8/layout/list1"/>
    <dgm:cxn modelId="{58F87062-351E-4BDE-864C-A8AA7786C336}" type="presParOf" srcId="{6F786F4D-6201-444F-9C2E-97E5007BDB34}" destId="{1A9CE398-7F76-48FC-8138-21768394C798}" srcOrd="1" destOrd="0" presId="urn:microsoft.com/office/officeart/2005/8/layout/list1"/>
    <dgm:cxn modelId="{D6252DDE-76CF-4674-BED8-DAA2436DD71F}" type="presParOf" srcId="{A0B83EC1-B997-4F00-875D-058298144CA5}" destId="{E73D0DB9-220C-4590-AA12-22DBEF63F35A}" srcOrd="13" destOrd="0" presId="urn:microsoft.com/office/officeart/2005/8/layout/list1"/>
    <dgm:cxn modelId="{D1B163D3-F019-4EDE-972E-D01B76CFACCB}" type="presParOf" srcId="{A0B83EC1-B997-4F00-875D-058298144CA5}" destId="{77FFCD4C-3666-4E9A-BAA5-9389A38302E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3F9E07-F323-4BAE-83FD-A444A71A458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2C8CAF-B8B0-43ED-BF51-6D0EC88F9E16}">
      <dgm:prSet phldrT="[Text]"/>
      <dgm:spPr>
        <a:solidFill>
          <a:srgbClr val="0C34FC"/>
        </a:solidFill>
      </dgm:spPr>
      <dgm:t>
        <a:bodyPr/>
        <a:lstStyle/>
        <a:p>
          <a:r>
            <a:rPr lang="en-US" b="1" dirty="0"/>
            <a:t>Remote Drive F:\</a:t>
          </a:r>
        </a:p>
      </dgm:t>
    </dgm:pt>
    <dgm:pt modelId="{379A17E5-569E-4D3B-AF08-C1F8CAF97BC9}" type="parTrans" cxnId="{25048F4D-9FF6-4722-A07E-528B1EAE3842}">
      <dgm:prSet/>
      <dgm:spPr/>
      <dgm:t>
        <a:bodyPr/>
        <a:lstStyle/>
        <a:p>
          <a:endParaRPr lang="en-US"/>
        </a:p>
      </dgm:t>
    </dgm:pt>
    <dgm:pt modelId="{7CE5D670-EA7B-4894-A604-412D1C02F842}" type="sibTrans" cxnId="{25048F4D-9FF6-4722-A07E-528B1EAE3842}">
      <dgm:prSet/>
      <dgm:spPr/>
      <dgm:t>
        <a:bodyPr/>
        <a:lstStyle/>
        <a:p>
          <a:endParaRPr lang="en-US"/>
        </a:p>
      </dgm:t>
    </dgm:pt>
    <dgm:pt modelId="{65210FF7-693F-4A00-A941-B32B0FC8D8B0}">
      <dgm:prSet phldrT="[Text]"/>
      <dgm:spPr>
        <a:solidFill>
          <a:srgbClr val="0C34FC"/>
        </a:solidFill>
      </dgm:spPr>
      <dgm:t>
        <a:bodyPr/>
        <a:lstStyle/>
        <a:p>
          <a:r>
            <a:rPr lang="en-US" b="1" dirty="0"/>
            <a:t>F:\Picture Upload</a:t>
          </a:r>
        </a:p>
      </dgm:t>
    </dgm:pt>
    <dgm:pt modelId="{1CDA11E7-54E7-4B86-8639-26C23642C1A8}" type="parTrans" cxnId="{7579312E-BFE0-4353-83B8-0A85E4903A59}">
      <dgm:prSet/>
      <dgm:spPr/>
      <dgm:t>
        <a:bodyPr/>
        <a:lstStyle/>
        <a:p>
          <a:endParaRPr lang="en-US"/>
        </a:p>
      </dgm:t>
    </dgm:pt>
    <dgm:pt modelId="{C85AADAC-51E4-463E-B910-BA4131458DB3}" type="sibTrans" cxnId="{7579312E-BFE0-4353-83B8-0A85E4903A59}">
      <dgm:prSet/>
      <dgm:spPr/>
      <dgm:t>
        <a:bodyPr/>
        <a:lstStyle/>
        <a:p>
          <a:endParaRPr lang="en-US"/>
        </a:p>
      </dgm:t>
    </dgm:pt>
    <dgm:pt modelId="{BEF781CB-CC9E-47F9-8B70-A26E7AF38D22}">
      <dgm:prSet phldrT="[Text]"/>
      <dgm:spPr>
        <a:solidFill>
          <a:srgbClr val="0C34FC"/>
        </a:solidFill>
      </dgm:spPr>
      <dgm:t>
        <a:bodyPr/>
        <a:lstStyle/>
        <a:p>
          <a:r>
            <a:rPr lang="en-US" b="1" dirty="0"/>
            <a:t>F:\My Lightroom Images</a:t>
          </a:r>
        </a:p>
      </dgm:t>
    </dgm:pt>
    <dgm:pt modelId="{33ED567E-2B0A-4EB5-9703-599DCBBD587E}" type="parTrans" cxnId="{F1E9A96E-5C1E-443A-8CA3-756BF8BEBA07}">
      <dgm:prSet/>
      <dgm:spPr/>
      <dgm:t>
        <a:bodyPr/>
        <a:lstStyle/>
        <a:p>
          <a:endParaRPr lang="en-US"/>
        </a:p>
      </dgm:t>
    </dgm:pt>
    <dgm:pt modelId="{AB39AD89-56F7-439D-8ECC-E9CC9AC63F8C}" type="sibTrans" cxnId="{F1E9A96E-5C1E-443A-8CA3-756BF8BEBA07}">
      <dgm:prSet/>
      <dgm:spPr/>
      <dgm:t>
        <a:bodyPr/>
        <a:lstStyle/>
        <a:p>
          <a:endParaRPr lang="en-US"/>
        </a:p>
      </dgm:t>
    </dgm:pt>
    <dgm:pt modelId="{B1D131BB-221B-45D9-919B-A20927B03117}" type="pres">
      <dgm:prSet presAssocID="{EF3F9E07-F323-4BAE-83FD-A444A71A458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126C9FE-8A83-4A99-B773-910DCF4EA157}" type="pres">
      <dgm:prSet presAssocID="{C72C8CAF-B8B0-43ED-BF51-6D0EC88F9E16}" presName="hierRoot1" presStyleCnt="0">
        <dgm:presLayoutVars>
          <dgm:hierBranch val="init"/>
        </dgm:presLayoutVars>
      </dgm:prSet>
      <dgm:spPr/>
    </dgm:pt>
    <dgm:pt modelId="{B584177A-D013-4AD4-8403-6D0E6A789152}" type="pres">
      <dgm:prSet presAssocID="{C72C8CAF-B8B0-43ED-BF51-6D0EC88F9E16}" presName="rootComposite1" presStyleCnt="0"/>
      <dgm:spPr/>
    </dgm:pt>
    <dgm:pt modelId="{4E7349BB-1B0F-413D-99C8-0B72A45B941D}" type="pres">
      <dgm:prSet presAssocID="{C72C8CAF-B8B0-43ED-BF51-6D0EC88F9E16}" presName="rootText1" presStyleLbl="node0" presStyleIdx="0" presStyleCnt="1">
        <dgm:presLayoutVars>
          <dgm:chPref val="3"/>
        </dgm:presLayoutVars>
      </dgm:prSet>
      <dgm:spPr/>
    </dgm:pt>
    <dgm:pt modelId="{840C0EB5-54A5-4955-90E1-1CDB1F724D0A}" type="pres">
      <dgm:prSet presAssocID="{C72C8CAF-B8B0-43ED-BF51-6D0EC88F9E16}" presName="rootConnector1" presStyleLbl="node1" presStyleIdx="0" presStyleCnt="0"/>
      <dgm:spPr/>
    </dgm:pt>
    <dgm:pt modelId="{82B73DA4-F758-4C00-BC1F-0736643EFFB2}" type="pres">
      <dgm:prSet presAssocID="{C72C8CAF-B8B0-43ED-BF51-6D0EC88F9E16}" presName="hierChild2" presStyleCnt="0"/>
      <dgm:spPr/>
    </dgm:pt>
    <dgm:pt modelId="{F4F7E05B-E75E-4AC3-BE39-A64109C9A3C3}" type="pres">
      <dgm:prSet presAssocID="{1CDA11E7-54E7-4B86-8639-26C23642C1A8}" presName="Name37" presStyleLbl="parChTrans1D2" presStyleIdx="0" presStyleCnt="2"/>
      <dgm:spPr/>
    </dgm:pt>
    <dgm:pt modelId="{2F6E41BF-1D89-4223-8DFA-9BEB7940A600}" type="pres">
      <dgm:prSet presAssocID="{65210FF7-693F-4A00-A941-B32B0FC8D8B0}" presName="hierRoot2" presStyleCnt="0">
        <dgm:presLayoutVars>
          <dgm:hierBranch val="init"/>
        </dgm:presLayoutVars>
      </dgm:prSet>
      <dgm:spPr/>
    </dgm:pt>
    <dgm:pt modelId="{0CA48E16-E5CC-486B-9B37-9C4FF8BA8C89}" type="pres">
      <dgm:prSet presAssocID="{65210FF7-693F-4A00-A941-B32B0FC8D8B0}" presName="rootComposite" presStyleCnt="0"/>
      <dgm:spPr/>
    </dgm:pt>
    <dgm:pt modelId="{8517DBDF-B5E2-4054-AF43-778C2F770E26}" type="pres">
      <dgm:prSet presAssocID="{65210FF7-693F-4A00-A941-B32B0FC8D8B0}" presName="rootText" presStyleLbl="node2" presStyleIdx="0" presStyleCnt="2">
        <dgm:presLayoutVars>
          <dgm:chPref val="3"/>
        </dgm:presLayoutVars>
      </dgm:prSet>
      <dgm:spPr/>
    </dgm:pt>
    <dgm:pt modelId="{DD6E0716-4815-4380-AD8B-DF08CE90DF05}" type="pres">
      <dgm:prSet presAssocID="{65210FF7-693F-4A00-A941-B32B0FC8D8B0}" presName="rootConnector" presStyleLbl="node2" presStyleIdx="0" presStyleCnt="2"/>
      <dgm:spPr/>
    </dgm:pt>
    <dgm:pt modelId="{9AB298ED-0C92-4572-8B2C-DE46D872B934}" type="pres">
      <dgm:prSet presAssocID="{65210FF7-693F-4A00-A941-B32B0FC8D8B0}" presName="hierChild4" presStyleCnt="0"/>
      <dgm:spPr/>
    </dgm:pt>
    <dgm:pt modelId="{A25F966B-6086-442A-BD20-EF52B7D5A096}" type="pres">
      <dgm:prSet presAssocID="{65210FF7-693F-4A00-A941-B32B0FC8D8B0}" presName="hierChild5" presStyleCnt="0"/>
      <dgm:spPr/>
    </dgm:pt>
    <dgm:pt modelId="{6CD1A2A1-61B5-445D-AC34-8E545228770A}" type="pres">
      <dgm:prSet presAssocID="{33ED567E-2B0A-4EB5-9703-599DCBBD587E}" presName="Name37" presStyleLbl="parChTrans1D2" presStyleIdx="1" presStyleCnt="2"/>
      <dgm:spPr/>
    </dgm:pt>
    <dgm:pt modelId="{6F8A821B-E792-41AF-9C29-4CA7CA10E997}" type="pres">
      <dgm:prSet presAssocID="{BEF781CB-CC9E-47F9-8B70-A26E7AF38D22}" presName="hierRoot2" presStyleCnt="0">
        <dgm:presLayoutVars>
          <dgm:hierBranch val="init"/>
        </dgm:presLayoutVars>
      </dgm:prSet>
      <dgm:spPr/>
    </dgm:pt>
    <dgm:pt modelId="{7B5BE18C-84F2-4EA3-86F3-2653C592ABD8}" type="pres">
      <dgm:prSet presAssocID="{BEF781CB-CC9E-47F9-8B70-A26E7AF38D22}" presName="rootComposite" presStyleCnt="0"/>
      <dgm:spPr/>
    </dgm:pt>
    <dgm:pt modelId="{E5A3CAAF-401B-4726-9804-44EDCADE7BF9}" type="pres">
      <dgm:prSet presAssocID="{BEF781CB-CC9E-47F9-8B70-A26E7AF38D22}" presName="rootText" presStyleLbl="node2" presStyleIdx="1" presStyleCnt="2">
        <dgm:presLayoutVars>
          <dgm:chPref val="3"/>
        </dgm:presLayoutVars>
      </dgm:prSet>
      <dgm:spPr/>
    </dgm:pt>
    <dgm:pt modelId="{B61E2586-7466-4CE6-8536-DEA7FA422ECB}" type="pres">
      <dgm:prSet presAssocID="{BEF781CB-CC9E-47F9-8B70-A26E7AF38D22}" presName="rootConnector" presStyleLbl="node2" presStyleIdx="1" presStyleCnt="2"/>
      <dgm:spPr/>
    </dgm:pt>
    <dgm:pt modelId="{63747F97-40FD-4A43-91AB-4FF73BD223C2}" type="pres">
      <dgm:prSet presAssocID="{BEF781CB-CC9E-47F9-8B70-A26E7AF38D22}" presName="hierChild4" presStyleCnt="0"/>
      <dgm:spPr/>
    </dgm:pt>
    <dgm:pt modelId="{51B8EB26-C3F5-4835-8B90-4477DB07E5DB}" type="pres">
      <dgm:prSet presAssocID="{BEF781CB-CC9E-47F9-8B70-A26E7AF38D22}" presName="hierChild5" presStyleCnt="0"/>
      <dgm:spPr/>
    </dgm:pt>
    <dgm:pt modelId="{93A88327-940F-42B8-ABED-B07E5B9E51A6}" type="pres">
      <dgm:prSet presAssocID="{C72C8CAF-B8B0-43ED-BF51-6D0EC88F9E16}" presName="hierChild3" presStyleCnt="0"/>
      <dgm:spPr/>
    </dgm:pt>
  </dgm:ptLst>
  <dgm:cxnLst>
    <dgm:cxn modelId="{E06D5A13-AF5A-4842-8DEF-B7F57F4251F2}" type="presOf" srcId="{BEF781CB-CC9E-47F9-8B70-A26E7AF38D22}" destId="{B61E2586-7466-4CE6-8536-DEA7FA422ECB}" srcOrd="1" destOrd="0" presId="urn:microsoft.com/office/officeart/2005/8/layout/orgChart1"/>
    <dgm:cxn modelId="{031BED2D-66A2-41C4-9CAC-D5D8E7DBDC43}" type="presOf" srcId="{C72C8CAF-B8B0-43ED-BF51-6D0EC88F9E16}" destId="{4E7349BB-1B0F-413D-99C8-0B72A45B941D}" srcOrd="0" destOrd="0" presId="urn:microsoft.com/office/officeart/2005/8/layout/orgChart1"/>
    <dgm:cxn modelId="{7579312E-BFE0-4353-83B8-0A85E4903A59}" srcId="{C72C8CAF-B8B0-43ED-BF51-6D0EC88F9E16}" destId="{65210FF7-693F-4A00-A941-B32B0FC8D8B0}" srcOrd="0" destOrd="0" parTransId="{1CDA11E7-54E7-4B86-8639-26C23642C1A8}" sibTransId="{C85AADAC-51E4-463E-B910-BA4131458DB3}"/>
    <dgm:cxn modelId="{25048F4D-9FF6-4722-A07E-528B1EAE3842}" srcId="{EF3F9E07-F323-4BAE-83FD-A444A71A4587}" destId="{C72C8CAF-B8B0-43ED-BF51-6D0EC88F9E16}" srcOrd="0" destOrd="0" parTransId="{379A17E5-569E-4D3B-AF08-C1F8CAF97BC9}" sibTransId="{7CE5D670-EA7B-4894-A604-412D1C02F842}"/>
    <dgm:cxn modelId="{F1E9A96E-5C1E-443A-8CA3-756BF8BEBA07}" srcId="{C72C8CAF-B8B0-43ED-BF51-6D0EC88F9E16}" destId="{BEF781CB-CC9E-47F9-8B70-A26E7AF38D22}" srcOrd="1" destOrd="0" parTransId="{33ED567E-2B0A-4EB5-9703-599DCBBD587E}" sibTransId="{AB39AD89-56F7-439D-8ECC-E9CC9AC63F8C}"/>
    <dgm:cxn modelId="{45558597-7C16-4E03-92B0-1D0099E208AD}" type="presOf" srcId="{1CDA11E7-54E7-4B86-8639-26C23642C1A8}" destId="{F4F7E05B-E75E-4AC3-BE39-A64109C9A3C3}" srcOrd="0" destOrd="0" presId="urn:microsoft.com/office/officeart/2005/8/layout/orgChart1"/>
    <dgm:cxn modelId="{139CC7A0-39A5-43EA-95F0-C041D060EEC5}" type="presOf" srcId="{33ED567E-2B0A-4EB5-9703-599DCBBD587E}" destId="{6CD1A2A1-61B5-445D-AC34-8E545228770A}" srcOrd="0" destOrd="0" presId="urn:microsoft.com/office/officeart/2005/8/layout/orgChart1"/>
    <dgm:cxn modelId="{F7F530C9-D4DD-4E92-8437-D816BEF349A1}" type="presOf" srcId="{65210FF7-693F-4A00-A941-B32B0FC8D8B0}" destId="{DD6E0716-4815-4380-AD8B-DF08CE90DF05}" srcOrd="1" destOrd="0" presId="urn:microsoft.com/office/officeart/2005/8/layout/orgChart1"/>
    <dgm:cxn modelId="{C23018D3-0548-430E-A146-E4DED36BA9B9}" type="presOf" srcId="{EF3F9E07-F323-4BAE-83FD-A444A71A4587}" destId="{B1D131BB-221B-45D9-919B-A20927B03117}" srcOrd="0" destOrd="0" presId="urn:microsoft.com/office/officeart/2005/8/layout/orgChart1"/>
    <dgm:cxn modelId="{9314B1D6-B436-472D-BB72-E1B4964094B8}" type="presOf" srcId="{65210FF7-693F-4A00-A941-B32B0FC8D8B0}" destId="{8517DBDF-B5E2-4054-AF43-778C2F770E26}" srcOrd="0" destOrd="0" presId="urn:microsoft.com/office/officeart/2005/8/layout/orgChart1"/>
    <dgm:cxn modelId="{E0D3DFD6-557A-4E8D-A60C-FD1493DD9289}" type="presOf" srcId="{BEF781CB-CC9E-47F9-8B70-A26E7AF38D22}" destId="{E5A3CAAF-401B-4726-9804-44EDCADE7BF9}" srcOrd="0" destOrd="0" presId="urn:microsoft.com/office/officeart/2005/8/layout/orgChart1"/>
    <dgm:cxn modelId="{52B524EE-2D61-473F-B73A-A66FE2394705}" type="presOf" srcId="{C72C8CAF-B8B0-43ED-BF51-6D0EC88F9E16}" destId="{840C0EB5-54A5-4955-90E1-1CDB1F724D0A}" srcOrd="1" destOrd="0" presId="urn:microsoft.com/office/officeart/2005/8/layout/orgChart1"/>
    <dgm:cxn modelId="{FA9258EE-EA89-4881-8C2B-47143DDC3652}" type="presParOf" srcId="{B1D131BB-221B-45D9-919B-A20927B03117}" destId="{1126C9FE-8A83-4A99-B773-910DCF4EA157}" srcOrd="0" destOrd="0" presId="urn:microsoft.com/office/officeart/2005/8/layout/orgChart1"/>
    <dgm:cxn modelId="{EFDF9ABD-FA73-4EBE-BB33-F0A6478E0822}" type="presParOf" srcId="{1126C9FE-8A83-4A99-B773-910DCF4EA157}" destId="{B584177A-D013-4AD4-8403-6D0E6A789152}" srcOrd="0" destOrd="0" presId="urn:microsoft.com/office/officeart/2005/8/layout/orgChart1"/>
    <dgm:cxn modelId="{4BF54F85-8589-474A-BAE3-CF0BEF600F17}" type="presParOf" srcId="{B584177A-D013-4AD4-8403-6D0E6A789152}" destId="{4E7349BB-1B0F-413D-99C8-0B72A45B941D}" srcOrd="0" destOrd="0" presId="urn:microsoft.com/office/officeart/2005/8/layout/orgChart1"/>
    <dgm:cxn modelId="{111FD886-5175-4FA3-88BA-7D446FB95467}" type="presParOf" srcId="{B584177A-D013-4AD4-8403-6D0E6A789152}" destId="{840C0EB5-54A5-4955-90E1-1CDB1F724D0A}" srcOrd="1" destOrd="0" presId="urn:microsoft.com/office/officeart/2005/8/layout/orgChart1"/>
    <dgm:cxn modelId="{ABFA43A7-784B-418B-8407-B350DBB28CB5}" type="presParOf" srcId="{1126C9FE-8A83-4A99-B773-910DCF4EA157}" destId="{82B73DA4-F758-4C00-BC1F-0736643EFFB2}" srcOrd="1" destOrd="0" presId="urn:microsoft.com/office/officeart/2005/8/layout/orgChart1"/>
    <dgm:cxn modelId="{2B0B82B1-A78C-4F36-BA7C-1D33B1597758}" type="presParOf" srcId="{82B73DA4-F758-4C00-BC1F-0736643EFFB2}" destId="{F4F7E05B-E75E-4AC3-BE39-A64109C9A3C3}" srcOrd="0" destOrd="0" presId="urn:microsoft.com/office/officeart/2005/8/layout/orgChart1"/>
    <dgm:cxn modelId="{71111230-E802-4182-87E7-99EBAE868826}" type="presParOf" srcId="{82B73DA4-F758-4C00-BC1F-0736643EFFB2}" destId="{2F6E41BF-1D89-4223-8DFA-9BEB7940A600}" srcOrd="1" destOrd="0" presId="urn:microsoft.com/office/officeart/2005/8/layout/orgChart1"/>
    <dgm:cxn modelId="{FE71E0C2-8560-4CA4-8DE3-DA98AD20B7BF}" type="presParOf" srcId="{2F6E41BF-1D89-4223-8DFA-9BEB7940A600}" destId="{0CA48E16-E5CC-486B-9B37-9C4FF8BA8C89}" srcOrd="0" destOrd="0" presId="urn:microsoft.com/office/officeart/2005/8/layout/orgChart1"/>
    <dgm:cxn modelId="{B830AEF0-8973-48BF-ABBA-6209CF7D8631}" type="presParOf" srcId="{0CA48E16-E5CC-486B-9B37-9C4FF8BA8C89}" destId="{8517DBDF-B5E2-4054-AF43-778C2F770E26}" srcOrd="0" destOrd="0" presId="urn:microsoft.com/office/officeart/2005/8/layout/orgChart1"/>
    <dgm:cxn modelId="{D5A3FCCB-9CBE-41DF-9370-0C5C3E42023F}" type="presParOf" srcId="{0CA48E16-E5CC-486B-9B37-9C4FF8BA8C89}" destId="{DD6E0716-4815-4380-AD8B-DF08CE90DF05}" srcOrd="1" destOrd="0" presId="urn:microsoft.com/office/officeart/2005/8/layout/orgChart1"/>
    <dgm:cxn modelId="{22598586-E0D9-4C15-8BC7-7C64475D1BCB}" type="presParOf" srcId="{2F6E41BF-1D89-4223-8DFA-9BEB7940A600}" destId="{9AB298ED-0C92-4572-8B2C-DE46D872B934}" srcOrd="1" destOrd="0" presId="urn:microsoft.com/office/officeart/2005/8/layout/orgChart1"/>
    <dgm:cxn modelId="{B3A89DFA-4836-43CC-9043-2AA18F11BB06}" type="presParOf" srcId="{2F6E41BF-1D89-4223-8DFA-9BEB7940A600}" destId="{A25F966B-6086-442A-BD20-EF52B7D5A096}" srcOrd="2" destOrd="0" presId="urn:microsoft.com/office/officeart/2005/8/layout/orgChart1"/>
    <dgm:cxn modelId="{10980A8E-B7B9-4D26-96E8-7B898EF5463A}" type="presParOf" srcId="{82B73DA4-F758-4C00-BC1F-0736643EFFB2}" destId="{6CD1A2A1-61B5-445D-AC34-8E545228770A}" srcOrd="2" destOrd="0" presId="urn:microsoft.com/office/officeart/2005/8/layout/orgChart1"/>
    <dgm:cxn modelId="{7779FB69-D0B8-4891-993C-2E3E058BA36F}" type="presParOf" srcId="{82B73DA4-F758-4C00-BC1F-0736643EFFB2}" destId="{6F8A821B-E792-41AF-9C29-4CA7CA10E997}" srcOrd="3" destOrd="0" presId="urn:microsoft.com/office/officeart/2005/8/layout/orgChart1"/>
    <dgm:cxn modelId="{BD465FF9-5D0C-461B-883D-96F4039FE75F}" type="presParOf" srcId="{6F8A821B-E792-41AF-9C29-4CA7CA10E997}" destId="{7B5BE18C-84F2-4EA3-86F3-2653C592ABD8}" srcOrd="0" destOrd="0" presId="urn:microsoft.com/office/officeart/2005/8/layout/orgChart1"/>
    <dgm:cxn modelId="{5E73B436-6B0A-4545-B40C-53ECCDCBE31F}" type="presParOf" srcId="{7B5BE18C-84F2-4EA3-86F3-2653C592ABD8}" destId="{E5A3CAAF-401B-4726-9804-44EDCADE7BF9}" srcOrd="0" destOrd="0" presId="urn:microsoft.com/office/officeart/2005/8/layout/orgChart1"/>
    <dgm:cxn modelId="{58628D0B-830B-4E0F-BAB0-772E1F3C6108}" type="presParOf" srcId="{7B5BE18C-84F2-4EA3-86F3-2653C592ABD8}" destId="{B61E2586-7466-4CE6-8536-DEA7FA422ECB}" srcOrd="1" destOrd="0" presId="urn:microsoft.com/office/officeart/2005/8/layout/orgChart1"/>
    <dgm:cxn modelId="{1893454C-0EEA-465C-BA19-7EA1E83737C5}" type="presParOf" srcId="{6F8A821B-E792-41AF-9C29-4CA7CA10E997}" destId="{63747F97-40FD-4A43-91AB-4FF73BD223C2}" srcOrd="1" destOrd="0" presId="urn:microsoft.com/office/officeart/2005/8/layout/orgChart1"/>
    <dgm:cxn modelId="{199374AB-744C-4A42-9493-89855020696F}" type="presParOf" srcId="{6F8A821B-E792-41AF-9C29-4CA7CA10E997}" destId="{51B8EB26-C3F5-4835-8B90-4477DB07E5DB}" srcOrd="2" destOrd="0" presId="urn:microsoft.com/office/officeart/2005/8/layout/orgChart1"/>
    <dgm:cxn modelId="{D2D96A24-3937-45C1-871C-954D01F75F94}" type="presParOf" srcId="{1126C9FE-8A83-4A99-B773-910DCF4EA157}" destId="{93A88327-940F-42B8-ABED-B07E5B9E51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3F9E07-F323-4BAE-83FD-A444A71A458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2C8CAF-B8B0-43ED-BF51-6D0EC88F9E16}">
      <dgm:prSet phldrT="[Text]"/>
      <dgm:spPr>
        <a:solidFill>
          <a:srgbClr val="0C34FC"/>
        </a:solidFill>
      </dgm:spPr>
      <dgm:t>
        <a:bodyPr/>
        <a:lstStyle/>
        <a:p>
          <a:r>
            <a:rPr lang="en-US" b="1" dirty="0"/>
            <a:t>Remote Drive F:\</a:t>
          </a:r>
        </a:p>
      </dgm:t>
    </dgm:pt>
    <dgm:pt modelId="{379A17E5-569E-4D3B-AF08-C1F8CAF97BC9}" type="parTrans" cxnId="{25048F4D-9FF6-4722-A07E-528B1EAE3842}">
      <dgm:prSet/>
      <dgm:spPr/>
      <dgm:t>
        <a:bodyPr/>
        <a:lstStyle/>
        <a:p>
          <a:endParaRPr lang="en-US"/>
        </a:p>
      </dgm:t>
    </dgm:pt>
    <dgm:pt modelId="{7CE5D670-EA7B-4894-A604-412D1C02F842}" type="sibTrans" cxnId="{25048F4D-9FF6-4722-A07E-528B1EAE3842}">
      <dgm:prSet/>
      <dgm:spPr/>
      <dgm:t>
        <a:bodyPr/>
        <a:lstStyle/>
        <a:p>
          <a:endParaRPr lang="en-US"/>
        </a:p>
      </dgm:t>
    </dgm:pt>
    <dgm:pt modelId="{65210FF7-693F-4A00-A941-B32B0FC8D8B0}">
      <dgm:prSet phldrT="[Text]"/>
      <dgm:spPr>
        <a:solidFill>
          <a:srgbClr val="0C34FC"/>
        </a:solidFill>
      </dgm:spPr>
      <dgm:t>
        <a:bodyPr/>
        <a:lstStyle/>
        <a:p>
          <a:r>
            <a:rPr lang="en-US" b="1" dirty="0"/>
            <a:t>F:\Picture Upload</a:t>
          </a:r>
        </a:p>
      </dgm:t>
    </dgm:pt>
    <dgm:pt modelId="{1CDA11E7-54E7-4B86-8639-26C23642C1A8}" type="parTrans" cxnId="{7579312E-BFE0-4353-83B8-0A85E4903A59}">
      <dgm:prSet/>
      <dgm:spPr/>
      <dgm:t>
        <a:bodyPr/>
        <a:lstStyle/>
        <a:p>
          <a:endParaRPr lang="en-US"/>
        </a:p>
      </dgm:t>
    </dgm:pt>
    <dgm:pt modelId="{C85AADAC-51E4-463E-B910-BA4131458DB3}" type="sibTrans" cxnId="{7579312E-BFE0-4353-83B8-0A85E4903A59}">
      <dgm:prSet/>
      <dgm:spPr/>
      <dgm:t>
        <a:bodyPr/>
        <a:lstStyle/>
        <a:p>
          <a:endParaRPr lang="en-US"/>
        </a:p>
      </dgm:t>
    </dgm:pt>
    <dgm:pt modelId="{BEF781CB-CC9E-47F9-8B70-A26E7AF38D22}">
      <dgm:prSet phldrT="[Text]"/>
      <dgm:spPr>
        <a:solidFill>
          <a:srgbClr val="0C34FC"/>
        </a:solidFill>
      </dgm:spPr>
      <dgm:t>
        <a:bodyPr/>
        <a:lstStyle/>
        <a:p>
          <a:r>
            <a:rPr lang="en-US" b="1" dirty="0"/>
            <a:t>F:\My Lightroom Images</a:t>
          </a:r>
        </a:p>
      </dgm:t>
    </dgm:pt>
    <dgm:pt modelId="{33ED567E-2B0A-4EB5-9703-599DCBBD587E}" type="parTrans" cxnId="{F1E9A96E-5C1E-443A-8CA3-756BF8BEBA07}">
      <dgm:prSet/>
      <dgm:spPr/>
      <dgm:t>
        <a:bodyPr/>
        <a:lstStyle/>
        <a:p>
          <a:endParaRPr lang="en-US"/>
        </a:p>
      </dgm:t>
    </dgm:pt>
    <dgm:pt modelId="{AB39AD89-56F7-439D-8ECC-E9CC9AC63F8C}" type="sibTrans" cxnId="{F1E9A96E-5C1E-443A-8CA3-756BF8BEBA07}">
      <dgm:prSet/>
      <dgm:spPr/>
      <dgm:t>
        <a:bodyPr/>
        <a:lstStyle/>
        <a:p>
          <a:endParaRPr lang="en-US"/>
        </a:p>
      </dgm:t>
    </dgm:pt>
    <dgm:pt modelId="{B1D131BB-221B-45D9-919B-A20927B03117}" type="pres">
      <dgm:prSet presAssocID="{EF3F9E07-F323-4BAE-83FD-A444A71A458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126C9FE-8A83-4A99-B773-910DCF4EA157}" type="pres">
      <dgm:prSet presAssocID="{C72C8CAF-B8B0-43ED-BF51-6D0EC88F9E16}" presName="hierRoot1" presStyleCnt="0">
        <dgm:presLayoutVars>
          <dgm:hierBranch val="init"/>
        </dgm:presLayoutVars>
      </dgm:prSet>
      <dgm:spPr/>
    </dgm:pt>
    <dgm:pt modelId="{B584177A-D013-4AD4-8403-6D0E6A789152}" type="pres">
      <dgm:prSet presAssocID="{C72C8CAF-B8B0-43ED-BF51-6D0EC88F9E16}" presName="rootComposite1" presStyleCnt="0"/>
      <dgm:spPr/>
    </dgm:pt>
    <dgm:pt modelId="{4E7349BB-1B0F-413D-99C8-0B72A45B941D}" type="pres">
      <dgm:prSet presAssocID="{C72C8CAF-B8B0-43ED-BF51-6D0EC88F9E16}" presName="rootText1" presStyleLbl="node0" presStyleIdx="0" presStyleCnt="1">
        <dgm:presLayoutVars>
          <dgm:chPref val="3"/>
        </dgm:presLayoutVars>
      </dgm:prSet>
      <dgm:spPr/>
    </dgm:pt>
    <dgm:pt modelId="{840C0EB5-54A5-4955-90E1-1CDB1F724D0A}" type="pres">
      <dgm:prSet presAssocID="{C72C8CAF-B8B0-43ED-BF51-6D0EC88F9E16}" presName="rootConnector1" presStyleLbl="node1" presStyleIdx="0" presStyleCnt="0"/>
      <dgm:spPr/>
    </dgm:pt>
    <dgm:pt modelId="{82B73DA4-F758-4C00-BC1F-0736643EFFB2}" type="pres">
      <dgm:prSet presAssocID="{C72C8CAF-B8B0-43ED-BF51-6D0EC88F9E16}" presName="hierChild2" presStyleCnt="0"/>
      <dgm:spPr/>
    </dgm:pt>
    <dgm:pt modelId="{F4F7E05B-E75E-4AC3-BE39-A64109C9A3C3}" type="pres">
      <dgm:prSet presAssocID="{1CDA11E7-54E7-4B86-8639-26C23642C1A8}" presName="Name37" presStyleLbl="parChTrans1D2" presStyleIdx="0" presStyleCnt="2"/>
      <dgm:spPr/>
    </dgm:pt>
    <dgm:pt modelId="{2F6E41BF-1D89-4223-8DFA-9BEB7940A600}" type="pres">
      <dgm:prSet presAssocID="{65210FF7-693F-4A00-A941-B32B0FC8D8B0}" presName="hierRoot2" presStyleCnt="0">
        <dgm:presLayoutVars>
          <dgm:hierBranch val="init"/>
        </dgm:presLayoutVars>
      </dgm:prSet>
      <dgm:spPr/>
    </dgm:pt>
    <dgm:pt modelId="{0CA48E16-E5CC-486B-9B37-9C4FF8BA8C89}" type="pres">
      <dgm:prSet presAssocID="{65210FF7-693F-4A00-A941-B32B0FC8D8B0}" presName="rootComposite" presStyleCnt="0"/>
      <dgm:spPr/>
    </dgm:pt>
    <dgm:pt modelId="{8517DBDF-B5E2-4054-AF43-778C2F770E26}" type="pres">
      <dgm:prSet presAssocID="{65210FF7-693F-4A00-A941-B32B0FC8D8B0}" presName="rootText" presStyleLbl="node2" presStyleIdx="0" presStyleCnt="2">
        <dgm:presLayoutVars>
          <dgm:chPref val="3"/>
        </dgm:presLayoutVars>
      </dgm:prSet>
      <dgm:spPr/>
    </dgm:pt>
    <dgm:pt modelId="{DD6E0716-4815-4380-AD8B-DF08CE90DF05}" type="pres">
      <dgm:prSet presAssocID="{65210FF7-693F-4A00-A941-B32B0FC8D8B0}" presName="rootConnector" presStyleLbl="node2" presStyleIdx="0" presStyleCnt="2"/>
      <dgm:spPr/>
    </dgm:pt>
    <dgm:pt modelId="{9AB298ED-0C92-4572-8B2C-DE46D872B934}" type="pres">
      <dgm:prSet presAssocID="{65210FF7-693F-4A00-A941-B32B0FC8D8B0}" presName="hierChild4" presStyleCnt="0"/>
      <dgm:spPr/>
    </dgm:pt>
    <dgm:pt modelId="{A25F966B-6086-442A-BD20-EF52B7D5A096}" type="pres">
      <dgm:prSet presAssocID="{65210FF7-693F-4A00-A941-B32B0FC8D8B0}" presName="hierChild5" presStyleCnt="0"/>
      <dgm:spPr/>
    </dgm:pt>
    <dgm:pt modelId="{6CD1A2A1-61B5-445D-AC34-8E545228770A}" type="pres">
      <dgm:prSet presAssocID="{33ED567E-2B0A-4EB5-9703-599DCBBD587E}" presName="Name37" presStyleLbl="parChTrans1D2" presStyleIdx="1" presStyleCnt="2"/>
      <dgm:spPr/>
    </dgm:pt>
    <dgm:pt modelId="{6F8A821B-E792-41AF-9C29-4CA7CA10E997}" type="pres">
      <dgm:prSet presAssocID="{BEF781CB-CC9E-47F9-8B70-A26E7AF38D22}" presName="hierRoot2" presStyleCnt="0">
        <dgm:presLayoutVars>
          <dgm:hierBranch val="init"/>
        </dgm:presLayoutVars>
      </dgm:prSet>
      <dgm:spPr/>
    </dgm:pt>
    <dgm:pt modelId="{7B5BE18C-84F2-4EA3-86F3-2653C592ABD8}" type="pres">
      <dgm:prSet presAssocID="{BEF781CB-CC9E-47F9-8B70-A26E7AF38D22}" presName="rootComposite" presStyleCnt="0"/>
      <dgm:spPr/>
    </dgm:pt>
    <dgm:pt modelId="{E5A3CAAF-401B-4726-9804-44EDCADE7BF9}" type="pres">
      <dgm:prSet presAssocID="{BEF781CB-CC9E-47F9-8B70-A26E7AF38D22}" presName="rootText" presStyleLbl="node2" presStyleIdx="1" presStyleCnt="2">
        <dgm:presLayoutVars>
          <dgm:chPref val="3"/>
        </dgm:presLayoutVars>
      </dgm:prSet>
      <dgm:spPr/>
    </dgm:pt>
    <dgm:pt modelId="{B61E2586-7466-4CE6-8536-DEA7FA422ECB}" type="pres">
      <dgm:prSet presAssocID="{BEF781CB-CC9E-47F9-8B70-A26E7AF38D22}" presName="rootConnector" presStyleLbl="node2" presStyleIdx="1" presStyleCnt="2"/>
      <dgm:spPr/>
    </dgm:pt>
    <dgm:pt modelId="{63747F97-40FD-4A43-91AB-4FF73BD223C2}" type="pres">
      <dgm:prSet presAssocID="{BEF781CB-CC9E-47F9-8B70-A26E7AF38D22}" presName="hierChild4" presStyleCnt="0"/>
      <dgm:spPr/>
    </dgm:pt>
    <dgm:pt modelId="{51B8EB26-C3F5-4835-8B90-4477DB07E5DB}" type="pres">
      <dgm:prSet presAssocID="{BEF781CB-CC9E-47F9-8B70-A26E7AF38D22}" presName="hierChild5" presStyleCnt="0"/>
      <dgm:spPr/>
    </dgm:pt>
    <dgm:pt modelId="{93A88327-940F-42B8-ABED-B07E5B9E51A6}" type="pres">
      <dgm:prSet presAssocID="{C72C8CAF-B8B0-43ED-BF51-6D0EC88F9E16}" presName="hierChild3" presStyleCnt="0"/>
      <dgm:spPr/>
    </dgm:pt>
  </dgm:ptLst>
  <dgm:cxnLst>
    <dgm:cxn modelId="{E06D5A13-AF5A-4842-8DEF-B7F57F4251F2}" type="presOf" srcId="{BEF781CB-CC9E-47F9-8B70-A26E7AF38D22}" destId="{B61E2586-7466-4CE6-8536-DEA7FA422ECB}" srcOrd="1" destOrd="0" presId="urn:microsoft.com/office/officeart/2005/8/layout/orgChart1"/>
    <dgm:cxn modelId="{031BED2D-66A2-41C4-9CAC-D5D8E7DBDC43}" type="presOf" srcId="{C72C8CAF-B8B0-43ED-BF51-6D0EC88F9E16}" destId="{4E7349BB-1B0F-413D-99C8-0B72A45B941D}" srcOrd="0" destOrd="0" presId="urn:microsoft.com/office/officeart/2005/8/layout/orgChart1"/>
    <dgm:cxn modelId="{7579312E-BFE0-4353-83B8-0A85E4903A59}" srcId="{C72C8CAF-B8B0-43ED-BF51-6D0EC88F9E16}" destId="{65210FF7-693F-4A00-A941-B32B0FC8D8B0}" srcOrd="0" destOrd="0" parTransId="{1CDA11E7-54E7-4B86-8639-26C23642C1A8}" sibTransId="{C85AADAC-51E4-463E-B910-BA4131458DB3}"/>
    <dgm:cxn modelId="{25048F4D-9FF6-4722-A07E-528B1EAE3842}" srcId="{EF3F9E07-F323-4BAE-83FD-A444A71A4587}" destId="{C72C8CAF-B8B0-43ED-BF51-6D0EC88F9E16}" srcOrd="0" destOrd="0" parTransId="{379A17E5-569E-4D3B-AF08-C1F8CAF97BC9}" sibTransId="{7CE5D670-EA7B-4894-A604-412D1C02F842}"/>
    <dgm:cxn modelId="{F1E9A96E-5C1E-443A-8CA3-756BF8BEBA07}" srcId="{C72C8CAF-B8B0-43ED-BF51-6D0EC88F9E16}" destId="{BEF781CB-CC9E-47F9-8B70-A26E7AF38D22}" srcOrd="1" destOrd="0" parTransId="{33ED567E-2B0A-4EB5-9703-599DCBBD587E}" sibTransId="{AB39AD89-56F7-439D-8ECC-E9CC9AC63F8C}"/>
    <dgm:cxn modelId="{45558597-7C16-4E03-92B0-1D0099E208AD}" type="presOf" srcId="{1CDA11E7-54E7-4B86-8639-26C23642C1A8}" destId="{F4F7E05B-E75E-4AC3-BE39-A64109C9A3C3}" srcOrd="0" destOrd="0" presId="urn:microsoft.com/office/officeart/2005/8/layout/orgChart1"/>
    <dgm:cxn modelId="{139CC7A0-39A5-43EA-95F0-C041D060EEC5}" type="presOf" srcId="{33ED567E-2B0A-4EB5-9703-599DCBBD587E}" destId="{6CD1A2A1-61B5-445D-AC34-8E545228770A}" srcOrd="0" destOrd="0" presId="urn:microsoft.com/office/officeart/2005/8/layout/orgChart1"/>
    <dgm:cxn modelId="{F7F530C9-D4DD-4E92-8437-D816BEF349A1}" type="presOf" srcId="{65210FF7-693F-4A00-A941-B32B0FC8D8B0}" destId="{DD6E0716-4815-4380-AD8B-DF08CE90DF05}" srcOrd="1" destOrd="0" presId="urn:microsoft.com/office/officeart/2005/8/layout/orgChart1"/>
    <dgm:cxn modelId="{C23018D3-0548-430E-A146-E4DED36BA9B9}" type="presOf" srcId="{EF3F9E07-F323-4BAE-83FD-A444A71A4587}" destId="{B1D131BB-221B-45D9-919B-A20927B03117}" srcOrd="0" destOrd="0" presId="urn:microsoft.com/office/officeart/2005/8/layout/orgChart1"/>
    <dgm:cxn modelId="{9314B1D6-B436-472D-BB72-E1B4964094B8}" type="presOf" srcId="{65210FF7-693F-4A00-A941-B32B0FC8D8B0}" destId="{8517DBDF-B5E2-4054-AF43-778C2F770E26}" srcOrd="0" destOrd="0" presId="urn:microsoft.com/office/officeart/2005/8/layout/orgChart1"/>
    <dgm:cxn modelId="{E0D3DFD6-557A-4E8D-A60C-FD1493DD9289}" type="presOf" srcId="{BEF781CB-CC9E-47F9-8B70-A26E7AF38D22}" destId="{E5A3CAAF-401B-4726-9804-44EDCADE7BF9}" srcOrd="0" destOrd="0" presId="urn:microsoft.com/office/officeart/2005/8/layout/orgChart1"/>
    <dgm:cxn modelId="{52B524EE-2D61-473F-B73A-A66FE2394705}" type="presOf" srcId="{C72C8CAF-B8B0-43ED-BF51-6D0EC88F9E16}" destId="{840C0EB5-54A5-4955-90E1-1CDB1F724D0A}" srcOrd="1" destOrd="0" presId="urn:microsoft.com/office/officeart/2005/8/layout/orgChart1"/>
    <dgm:cxn modelId="{FA9258EE-EA89-4881-8C2B-47143DDC3652}" type="presParOf" srcId="{B1D131BB-221B-45D9-919B-A20927B03117}" destId="{1126C9FE-8A83-4A99-B773-910DCF4EA157}" srcOrd="0" destOrd="0" presId="urn:microsoft.com/office/officeart/2005/8/layout/orgChart1"/>
    <dgm:cxn modelId="{EFDF9ABD-FA73-4EBE-BB33-F0A6478E0822}" type="presParOf" srcId="{1126C9FE-8A83-4A99-B773-910DCF4EA157}" destId="{B584177A-D013-4AD4-8403-6D0E6A789152}" srcOrd="0" destOrd="0" presId="urn:microsoft.com/office/officeart/2005/8/layout/orgChart1"/>
    <dgm:cxn modelId="{4BF54F85-8589-474A-BAE3-CF0BEF600F17}" type="presParOf" srcId="{B584177A-D013-4AD4-8403-6D0E6A789152}" destId="{4E7349BB-1B0F-413D-99C8-0B72A45B941D}" srcOrd="0" destOrd="0" presId="urn:microsoft.com/office/officeart/2005/8/layout/orgChart1"/>
    <dgm:cxn modelId="{111FD886-5175-4FA3-88BA-7D446FB95467}" type="presParOf" srcId="{B584177A-D013-4AD4-8403-6D0E6A789152}" destId="{840C0EB5-54A5-4955-90E1-1CDB1F724D0A}" srcOrd="1" destOrd="0" presId="urn:microsoft.com/office/officeart/2005/8/layout/orgChart1"/>
    <dgm:cxn modelId="{ABFA43A7-784B-418B-8407-B350DBB28CB5}" type="presParOf" srcId="{1126C9FE-8A83-4A99-B773-910DCF4EA157}" destId="{82B73DA4-F758-4C00-BC1F-0736643EFFB2}" srcOrd="1" destOrd="0" presId="urn:microsoft.com/office/officeart/2005/8/layout/orgChart1"/>
    <dgm:cxn modelId="{2B0B82B1-A78C-4F36-BA7C-1D33B1597758}" type="presParOf" srcId="{82B73DA4-F758-4C00-BC1F-0736643EFFB2}" destId="{F4F7E05B-E75E-4AC3-BE39-A64109C9A3C3}" srcOrd="0" destOrd="0" presId="urn:microsoft.com/office/officeart/2005/8/layout/orgChart1"/>
    <dgm:cxn modelId="{71111230-E802-4182-87E7-99EBAE868826}" type="presParOf" srcId="{82B73DA4-F758-4C00-BC1F-0736643EFFB2}" destId="{2F6E41BF-1D89-4223-8DFA-9BEB7940A600}" srcOrd="1" destOrd="0" presId="urn:microsoft.com/office/officeart/2005/8/layout/orgChart1"/>
    <dgm:cxn modelId="{FE71E0C2-8560-4CA4-8DE3-DA98AD20B7BF}" type="presParOf" srcId="{2F6E41BF-1D89-4223-8DFA-9BEB7940A600}" destId="{0CA48E16-E5CC-486B-9B37-9C4FF8BA8C89}" srcOrd="0" destOrd="0" presId="urn:microsoft.com/office/officeart/2005/8/layout/orgChart1"/>
    <dgm:cxn modelId="{B830AEF0-8973-48BF-ABBA-6209CF7D8631}" type="presParOf" srcId="{0CA48E16-E5CC-486B-9B37-9C4FF8BA8C89}" destId="{8517DBDF-B5E2-4054-AF43-778C2F770E26}" srcOrd="0" destOrd="0" presId="urn:microsoft.com/office/officeart/2005/8/layout/orgChart1"/>
    <dgm:cxn modelId="{D5A3FCCB-9CBE-41DF-9370-0C5C3E42023F}" type="presParOf" srcId="{0CA48E16-E5CC-486B-9B37-9C4FF8BA8C89}" destId="{DD6E0716-4815-4380-AD8B-DF08CE90DF05}" srcOrd="1" destOrd="0" presId="urn:microsoft.com/office/officeart/2005/8/layout/orgChart1"/>
    <dgm:cxn modelId="{22598586-E0D9-4C15-8BC7-7C64475D1BCB}" type="presParOf" srcId="{2F6E41BF-1D89-4223-8DFA-9BEB7940A600}" destId="{9AB298ED-0C92-4572-8B2C-DE46D872B934}" srcOrd="1" destOrd="0" presId="urn:microsoft.com/office/officeart/2005/8/layout/orgChart1"/>
    <dgm:cxn modelId="{B3A89DFA-4836-43CC-9043-2AA18F11BB06}" type="presParOf" srcId="{2F6E41BF-1D89-4223-8DFA-9BEB7940A600}" destId="{A25F966B-6086-442A-BD20-EF52B7D5A096}" srcOrd="2" destOrd="0" presId="urn:microsoft.com/office/officeart/2005/8/layout/orgChart1"/>
    <dgm:cxn modelId="{10980A8E-B7B9-4D26-96E8-7B898EF5463A}" type="presParOf" srcId="{82B73DA4-F758-4C00-BC1F-0736643EFFB2}" destId="{6CD1A2A1-61B5-445D-AC34-8E545228770A}" srcOrd="2" destOrd="0" presId="urn:microsoft.com/office/officeart/2005/8/layout/orgChart1"/>
    <dgm:cxn modelId="{7779FB69-D0B8-4891-993C-2E3E058BA36F}" type="presParOf" srcId="{82B73DA4-F758-4C00-BC1F-0736643EFFB2}" destId="{6F8A821B-E792-41AF-9C29-4CA7CA10E997}" srcOrd="3" destOrd="0" presId="urn:microsoft.com/office/officeart/2005/8/layout/orgChart1"/>
    <dgm:cxn modelId="{BD465FF9-5D0C-461B-883D-96F4039FE75F}" type="presParOf" srcId="{6F8A821B-E792-41AF-9C29-4CA7CA10E997}" destId="{7B5BE18C-84F2-4EA3-86F3-2653C592ABD8}" srcOrd="0" destOrd="0" presId="urn:microsoft.com/office/officeart/2005/8/layout/orgChart1"/>
    <dgm:cxn modelId="{5E73B436-6B0A-4545-B40C-53ECCDCBE31F}" type="presParOf" srcId="{7B5BE18C-84F2-4EA3-86F3-2653C592ABD8}" destId="{E5A3CAAF-401B-4726-9804-44EDCADE7BF9}" srcOrd="0" destOrd="0" presId="urn:microsoft.com/office/officeart/2005/8/layout/orgChart1"/>
    <dgm:cxn modelId="{58628D0B-830B-4E0F-BAB0-772E1F3C6108}" type="presParOf" srcId="{7B5BE18C-84F2-4EA3-86F3-2653C592ABD8}" destId="{B61E2586-7466-4CE6-8536-DEA7FA422ECB}" srcOrd="1" destOrd="0" presId="urn:microsoft.com/office/officeart/2005/8/layout/orgChart1"/>
    <dgm:cxn modelId="{1893454C-0EEA-465C-BA19-7EA1E83737C5}" type="presParOf" srcId="{6F8A821B-E792-41AF-9C29-4CA7CA10E997}" destId="{63747F97-40FD-4A43-91AB-4FF73BD223C2}" srcOrd="1" destOrd="0" presId="urn:microsoft.com/office/officeart/2005/8/layout/orgChart1"/>
    <dgm:cxn modelId="{199374AB-744C-4A42-9493-89855020696F}" type="presParOf" srcId="{6F8A821B-E792-41AF-9C29-4CA7CA10E997}" destId="{51B8EB26-C3F5-4835-8B90-4477DB07E5DB}" srcOrd="2" destOrd="0" presId="urn:microsoft.com/office/officeart/2005/8/layout/orgChart1"/>
    <dgm:cxn modelId="{D2D96A24-3937-45C1-871C-954D01F75F94}" type="presParOf" srcId="{1126C9FE-8A83-4A99-B773-910DCF4EA157}" destId="{93A88327-940F-42B8-ABED-B07E5B9E51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3F9E07-F323-4BAE-83FD-A444A71A458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F781CB-CC9E-47F9-8B70-A26E7AF38D22}">
      <dgm:prSet phldrT="[Text]" custT="1"/>
      <dgm:spPr>
        <a:solidFill>
          <a:srgbClr val="0C34FC"/>
        </a:solidFill>
      </dgm:spPr>
      <dgm:t>
        <a:bodyPr/>
        <a:lstStyle/>
        <a:p>
          <a:r>
            <a:rPr lang="en-US" sz="1400" b="1" dirty="0">
              <a:latin typeface="Lucida Fax" panose="02060602050505020204" pitchFamily="18" charset="0"/>
            </a:rPr>
            <a:t>F:\My Lightroom Images</a:t>
          </a:r>
        </a:p>
      </dgm:t>
    </dgm:pt>
    <dgm:pt modelId="{33ED567E-2B0A-4EB5-9703-599DCBBD587E}" type="parTrans" cxnId="{F1E9A96E-5C1E-443A-8CA3-756BF8BEBA07}">
      <dgm:prSet/>
      <dgm:spPr/>
      <dgm:t>
        <a:bodyPr/>
        <a:lstStyle/>
        <a:p>
          <a:endParaRPr lang="en-US"/>
        </a:p>
      </dgm:t>
    </dgm:pt>
    <dgm:pt modelId="{AB39AD89-56F7-439D-8ECC-E9CC9AC63F8C}" type="sibTrans" cxnId="{F1E9A96E-5C1E-443A-8CA3-756BF8BEBA07}">
      <dgm:prSet/>
      <dgm:spPr/>
      <dgm:t>
        <a:bodyPr/>
        <a:lstStyle/>
        <a:p>
          <a:endParaRPr lang="en-US"/>
        </a:p>
      </dgm:t>
    </dgm:pt>
    <dgm:pt modelId="{22B4D515-61F9-43A8-9B8A-2ECF6E90F590}">
      <dgm:prSet phldrT="[Text]" custT="1"/>
      <dgm:spPr>
        <a:solidFill>
          <a:srgbClr val="0C34FC"/>
        </a:solidFill>
      </dgm:spPr>
      <dgm:t>
        <a:bodyPr/>
        <a:lstStyle/>
        <a:p>
          <a:r>
            <a:rPr lang="en-US" sz="1400" b="1" dirty="0">
              <a:latin typeface="Lucida Fax" panose="02060602050505020204" pitchFamily="18" charset="0"/>
            </a:rPr>
            <a:t>Family</a:t>
          </a:r>
        </a:p>
      </dgm:t>
    </dgm:pt>
    <dgm:pt modelId="{DAAF27AB-56C5-45A0-9D6C-6A53C5F7CE3E}" type="parTrans" cxnId="{F3208FF6-3BAC-43D4-9F03-2E6AB52874AB}">
      <dgm:prSet/>
      <dgm:spPr/>
      <dgm:t>
        <a:bodyPr/>
        <a:lstStyle/>
        <a:p>
          <a:endParaRPr lang="en-US"/>
        </a:p>
      </dgm:t>
    </dgm:pt>
    <dgm:pt modelId="{4843FF01-5FC9-42AD-A714-98368442FEB5}" type="sibTrans" cxnId="{F3208FF6-3BAC-43D4-9F03-2E6AB52874AB}">
      <dgm:prSet/>
      <dgm:spPr/>
      <dgm:t>
        <a:bodyPr/>
        <a:lstStyle/>
        <a:p>
          <a:endParaRPr lang="en-US"/>
        </a:p>
      </dgm:t>
    </dgm:pt>
    <dgm:pt modelId="{9410D6DE-2E19-4B62-9B07-499CF7FC3542}">
      <dgm:prSet phldrT="[Text]" custT="1"/>
      <dgm:spPr>
        <a:solidFill>
          <a:srgbClr val="0C34FC"/>
        </a:solidFill>
      </dgm:spPr>
      <dgm:t>
        <a:bodyPr/>
        <a:lstStyle/>
        <a:p>
          <a:r>
            <a:rPr lang="en-US" sz="1400" b="1" dirty="0">
              <a:latin typeface="Lucida Fax" panose="02060602050505020204" pitchFamily="18" charset="0"/>
            </a:rPr>
            <a:t>Landscape-Nature</a:t>
          </a:r>
        </a:p>
      </dgm:t>
    </dgm:pt>
    <dgm:pt modelId="{64C88BE1-EFCC-450A-B4EB-97ED5CEB8D5B}" type="parTrans" cxnId="{A3B8C498-C316-463E-B25A-1EA75A5EF992}">
      <dgm:prSet/>
      <dgm:spPr/>
      <dgm:t>
        <a:bodyPr/>
        <a:lstStyle/>
        <a:p>
          <a:endParaRPr lang="en-US"/>
        </a:p>
      </dgm:t>
    </dgm:pt>
    <dgm:pt modelId="{930450C8-2095-430F-8556-0DE2B0F1A6D3}" type="sibTrans" cxnId="{A3B8C498-C316-463E-B25A-1EA75A5EF992}">
      <dgm:prSet/>
      <dgm:spPr/>
      <dgm:t>
        <a:bodyPr/>
        <a:lstStyle/>
        <a:p>
          <a:endParaRPr lang="en-US"/>
        </a:p>
      </dgm:t>
    </dgm:pt>
    <dgm:pt modelId="{147EFF6E-CB22-41F7-B332-34E86258C196}">
      <dgm:prSet phldrT="[Text]" custT="1"/>
      <dgm:spPr>
        <a:solidFill>
          <a:srgbClr val="0C34FC"/>
        </a:solidFill>
      </dgm:spPr>
      <dgm:t>
        <a:bodyPr/>
        <a:lstStyle/>
        <a:p>
          <a:r>
            <a:rPr lang="en-US" sz="1400" b="1" dirty="0">
              <a:latin typeface="Lucida Fax" panose="02060602050505020204" pitchFamily="18" charset="0"/>
            </a:rPr>
            <a:t>Miscellaneous</a:t>
          </a:r>
        </a:p>
      </dgm:t>
    </dgm:pt>
    <dgm:pt modelId="{9FD8C60F-8B2C-41E8-AA08-9972FF86D43A}" type="parTrans" cxnId="{FB7CCD4D-3F53-4BD8-B9AC-704A58FDA5C8}">
      <dgm:prSet/>
      <dgm:spPr/>
      <dgm:t>
        <a:bodyPr/>
        <a:lstStyle/>
        <a:p>
          <a:endParaRPr lang="en-US"/>
        </a:p>
      </dgm:t>
    </dgm:pt>
    <dgm:pt modelId="{338CAFE6-F054-444E-982A-7C68E02A976B}" type="sibTrans" cxnId="{FB7CCD4D-3F53-4BD8-B9AC-704A58FDA5C8}">
      <dgm:prSet/>
      <dgm:spPr/>
      <dgm:t>
        <a:bodyPr/>
        <a:lstStyle/>
        <a:p>
          <a:endParaRPr lang="en-US"/>
        </a:p>
      </dgm:t>
    </dgm:pt>
    <dgm:pt modelId="{E839F261-D409-4796-B0A5-6A1B505D00AB}">
      <dgm:prSet phldrT="[Text]" custT="1"/>
      <dgm:spPr>
        <a:solidFill>
          <a:srgbClr val="0C34FC"/>
        </a:solidFill>
      </dgm:spPr>
      <dgm:t>
        <a:bodyPr/>
        <a:lstStyle/>
        <a:p>
          <a:r>
            <a:rPr lang="en-US" sz="1400" b="1" dirty="0">
              <a:latin typeface="Lucida Fax" panose="02060602050505020204" pitchFamily="18" charset="0"/>
            </a:rPr>
            <a:t>People</a:t>
          </a:r>
        </a:p>
      </dgm:t>
    </dgm:pt>
    <dgm:pt modelId="{826668C2-45E8-4049-83D4-FE0956C76152}" type="parTrans" cxnId="{EDBA1778-0C5A-431D-8CF3-02DE66996D9F}">
      <dgm:prSet/>
      <dgm:spPr/>
      <dgm:t>
        <a:bodyPr/>
        <a:lstStyle/>
        <a:p>
          <a:endParaRPr lang="en-US"/>
        </a:p>
      </dgm:t>
    </dgm:pt>
    <dgm:pt modelId="{8DF96C5E-28F8-42A6-830F-0FE5D3DE69E8}" type="sibTrans" cxnId="{EDBA1778-0C5A-431D-8CF3-02DE66996D9F}">
      <dgm:prSet/>
      <dgm:spPr/>
      <dgm:t>
        <a:bodyPr/>
        <a:lstStyle/>
        <a:p>
          <a:endParaRPr lang="en-US"/>
        </a:p>
      </dgm:t>
    </dgm:pt>
    <dgm:pt modelId="{77D14882-BD00-4B24-ACE5-0E8F46EFC2DF}">
      <dgm:prSet phldrT="[Text]" custT="1"/>
      <dgm:spPr>
        <a:solidFill>
          <a:srgbClr val="0C34FC"/>
        </a:solidFill>
      </dgm:spPr>
      <dgm:t>
        <a:bodyPr/>
        <a:lstStyle/>
        <a:p>
          <a:r>
            <a:rPr lang="en-US" sz="1400" b="1" dirty="0">
              <a:latin typeface="Lucida Fax" panose="02060602050505020204" pitchFamily="18" charset="0"/>
            </a:rPr>
            <a:t>Street Photography</a:t>
          </a:r>
        </a:p>
      </dgm:t>
    </dgm:pt>
    <dgm:pt modelId="{67C34FE9-0572-44EA-A6F4-6E6F938CC98B}" type="parTrans" cxnId="{773C8C88-F769-4337-830A-AB47FB93CCAB}">
      <dgm:prSet/>
      <dgm:spPr/>
      <dgm:t>
        <a:bodyPr/>
        <a:lstStyle/>
        <a:p>
          <a:endParaRPr lang="en-US"/>
        </a:p>
      </dgm:t>
    </dgm:pt>
    <dgm:pt modelId="{339BEE6E-362D-4590-8F83-95C262FC9458}" type="sibTrans" cxnId="{773C8C88-F769-4337-830A-AB47FB93CCAB}">
      <dgm:prSet/>
      <dgm:spPr/>
      <dgm:t>
        <a:bodyPr/>
        <a:lstStyle/>
        <a:p>
          <a:endParaRPr lang="en-US"/>
        </a:p>
      </dgm:t>
    </dgm:pt>
    <dgm:pt modelId="{ED015C90-6B3B-4EE8-B46C-7115BFCF7910}">
      <dgm:prSet phldrT="[Text]" custT="1"/>
      <dgm:spPr>
        <a:solidFill>
          <a:srgbClr val="0C34FC"/>
        </a:solidFill>
      </dgm:spPr>
      <dgm:t>
        <a:bodyPr/>
        <a:lstStyle/>
        <a:p>
          <a:r>
            <a:rPr lang="en-US" sz="1400" b="1" dirty="0">
              <a:latin typeface="Lucida Fax" panose="02060602050505020204" pitchFamily="18" charset="0"/>
            </a:rPr>
            <a:t>Travel-Events</a:t>
          </a:r>
        </a:p>
      </dgm:t>
    </dgm:pt>
    <dgm:pt modelId="{70AB6DA3-8DC5-477C-A11F-69892C5AC377}" type="parTrans" cxnId="{93CC8876-AE52-45BA-AFE6-91E451ABA98F}">
      <dgm:prSet/>
      <dgm:spPr/>
      <dgm:t>
        <a:bodyPr/>
        <a:lstStyle/>
        <a:p>
          <a:endParaRPr lang="en-US"/>
        </a:p>
      </dgm:t>
    </dgm:pt>
    <dgm:pt modelId="{3391E6FA-5648-43DA-B6F3-61D173BDBCF8}" type="sibTrans" cxnId="{93CC8876-AE52-45BA-AFE6-91E451ABA98F}">
      <dgm:prSet/>
      <dgm:spPr/>
      <dgm:t>
        <a:bodyPr/>
        <a:lstStyle/>
        <a:p>
          <a:endParaRPr lang="en-US"/>
        </a:p>
      </dgm:t>
    </dgm:pt>
    <dgm:pt modelId="{B1D131BB-221B-45D9-919B-A20927B03117}" type="pres">
      <dgm:prSet presAssocID="{EF3F9E07-F323-4BAE-83FD-A444A71A458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083CD89-4ACC-4233-8D93-D5979DC13A3F}" type="pres">
      <dgm:prSet presAssocID="{BEF781CB-CC9E-47F9-8B70-A26E7AF38D22}" presName="hierRoot1" presStyleCnt="0">
        <dgm:presLayoutVars>
          <dgm:hierBranch val="init"/>
        </dgm:presLayoutVars>
      </dgm:prSet>
      <dgm:spPr/>
    </dgm:pt>
    <dgm:pt modelId="{B344DC9C-08D4-48F7-8838-A51F3580F3A7}" type="pres">
      <dgm:prSet presAssocID="{BEF781CB-CC9E-47F9-8B70-A26E7AF38D22}" presName="rootComposite1" presStyleCnt="0"/>
      <dgm:spPr/>
    </dgm:pt>
    <dgm:pt modelId="{9FF85976-E21E-49D7-9209-670DCEF07F1D}" type="pres">
      <dgm:prSet presAssocID="{BEF781CB-CC9E-47F9-8B70-A26E7AF38D22}" presName="rootText1" presStyleLbl="node0" presStyleIdx="0" presStyleCnt="1" custScaleX="107944" custLinFactY="-100000" custLinFactNeighborX="-12363" custLinFactNeighborY="-122535">
        <dgm:presLayoutVars>
          <dgm:chPref val="3"/>
        </dgm:presLayoutVars>
      </dgm:prSet>
      <dgm:spPr/>
    </dgm:pt>
    <dgm:pt modelId="{DD593E44-7039-4C55-9BB3-B0BDA0245F75}" type="pres">
      <dgm:prSet presAssocID="{BEF781CB-CC9E-47F9-8B70-A26E7AF38D22}" presName="rootConnector1" presStyleLbl="node1" presStyleIdx="0" presStyleCnt="0"/>
      <dgm:spPr/>
    </dgm:pt>
    <dgm:pt modelId="{D7B7B6EC-9295-4A1C-9D37-549D83419985}" type="pres">
      <dgm:prSet presAssocID="{BEF781CB-CC9E-47F9-8B70-A26E7AF38D22}" presName="hierChild2" presStyleCnt="0"/>
      <dgm:spPr/>
    </dgm:pt>
    <dgm:pt modelId="{B8C47D5A-0C4D-4F0E-A73A-142208A67DF7}" type="pres">
      <dgm:prSet presAssocID="{DAAF27AB-56C5-45A0-9D6C-6A53C5F7CE3E}" presName="Name37" presStyleLbl="parChTrans1D2" presStyleIdx="0" presStyleCnt="6"/>
      <dgm:spPr/>
    </dgm:pt>
    <dgm:pt modelId="{8E248A6E-34A6-4F42-9876-87EDFF1C92C3}" type="pres">
      <dgm:prSet presAssocID="{22B4D515-61F9-43A8-9B8A-2ECF6E90F590}" presName="hierRoot2" presStyleCnt="0">
        <dgm:presLayoutVars>
          <dgm:hierBranch val="init"/>
        </dgm:presLayoutVars>
      </dgm:prSet>
      <dgm:spPr/>
    </dgm:pt>
    <dgm:pt modelId="{9CE442C8-06A5-473C-BC72-85CB820D9ECC}" type="pres">
      <dgm:prSet presAssocID="{22B4D515-61F9-43A8-9B8A-2ECF6E90F590}" presName="rootComposite" presStyleCnt="0"/>
      <dgm:spPr/>
    </dgm:pt>
    <dgm:pt modelId="{1D4412CB-0B98-4F70-8D58-193EA45558DD}" type="pres">
      <dgm:prSet presAssocID="{22B4D515-61F9-43A8-9B8A-2ECF6E90F590}" presName="rootText" presStyleLbl="node2" presStyleIdx="0" presStyleCnt="6" custScaleX="107944" custLinFactNeighborX="-4101">
        <dgm:presLayoutVars>
          <dgm:chPref val="3"/>
        </dgm:presLayoutVars>
      </dgm:prSet>
      <dgm:spPr/>
    </dgm:pt>
    <dgm:pt modelId="{20D5F9E3-8D02-4CB4-B4CA-2CE94C90D0AD}" type="pres">
      <dgm:prSet presAssocID="{22B4D515-61F9-43A8-9B8A-2ECF6E90F590}" presName="rootConnector" presStyleLbl="node2" presStyleIdx="0" presStyleCnt="6"/>
      <dgm:spPr/>
    </dgm:pt>
    <dgm:pt modelId="{F77E28A3-89BC-4B03-B305-12C041773078}" type="pres">
      <dgm:prSet presAssocID="{22B4D515-61F9-43A8-9B8A-2ECF6E90F590}" presName="hierChild4" presStyleCnt="0"/>
      <dgm:spPr/>
    </dgm:pt>
    <dgm:pt modelId="{CF08CBCE-0BD2-45C5-817D-12B2D2E64494}" type="pres">
      <dgm:prSet presAssocID="{22B4D515-61F9-43A8-9B8A-2ECF6E90F590}" presName="hierChild5" presStyleCnt="0"/>
      <dgm:spPr/>
    </dgm:pt>
    <dgm:pt modelId="{BEE78160-533E-417D-966E-F24A56EE0096}" type="pres">
      <dgm:prSet presAssocID="{64C88BE1-EFCC-450A-B4EB-97ED5CEB8D5B}" presName="Name37" presStyleLbl="parChTrans1D2" presStyleIdx="1" presStyleCnt="6"/>
      <dgm:spPr/>
    </dgm:pt>
    <dgm:pt modelId="{6221C684-F9E7-4D1B-9421-358FEBF9F40B}" type="pres">
      <dgm:prSet presAssocID="{9410D6DE-2E19-4B62-9B07-499CF7FC3542}" presName="hierRoot2" presStyleCnt="0">
        <dgm:presLayoutVars>
          <dgm:hierBranch val="init"/>
        </dgm:presLayoutVars>
      </dgm:prSet>
      <dgm:spPr/>
    </dgm:pt>
    <dgm:pt modelId="{0C6DC51C-ABEB-43A4-8C2B-DFCACD6D2B3A}" type="pres">
      <dgm:prSet presAssocID="{9410D6DE-2E19-4B62-9B07-499CF7FC3542}" presName="rootComposite" presStyleCnt="0"/>
      <dgm:spPr/>
    </dgm:pt>
    <dgm:pt modelId="{A971F0AF-5606-44EB-9F43-5B41DF1BB5F8}" type="pres">
      <dgm:prSet presAssocID="{9410D6DE-2E19-4B62-9B07-499CF7FC3542}" presName="rootText" presStyleLbl="node2" presStyleIdx="1" presStyleCnt="6" custScaleX="107944" custLinFactNeighborX="-4101">
        <dgm:presLayoutVars>
          <dgm:chPref val="3"/>
        </dgm:presLayoutVars>
      </dgm:prSet>
      <dgm:spPr/>
    </dgm:pt>
    <dgm:pt modelId="{6C86816A-428A-47CC-8021-A0E1C7507EF8}" type="pres">
      <dgm:prSet presAssocID="{9410D6DE-2E19-4B62-9B07-499CF7FC3542}" presName="rootConnector" presStyleLbl="node2" presStyleIdx="1" presStyleCnt="6"/>
      <dgm:spPr/>
    </dgm:pt>
    <dgm:pt modelId="{1C8B9999-5E14-4866-831A-936C3AD98649}" type="pres">
      <dgm:prSet presAssocID="{9410D6DE-2E19-4B62-9B07-499CF7FC3542}" presName="hierChild4" presStyleCnt="0"/>
      <dgm:spPr/>
    </dgm:pt>
    <dgm:pt modelId="{1CC88C66-1407-4F70-89D6-DACF05E59B77}" type="pres">
      <dgm:prSet presAssocID="{9410D6DE-2E19-4B62-9B07-499CF7FC3542}" presName="hierChild5" presStyleCnt="0"/>
      <dgm:spPr/>
    </dgm:pt>
    <dgm:pt modelId="{AE3306E0-9611-47C5-8904-7EAF4F0501D0}" type="pres">
      <dgm:prSet presAssocID="{9FD8C60F-8B2C-41E8-AA08-9972FF86D43A}" presName="Name37" presStyleLbl="parChTrans1D2" presStyleIdx="2" presStyleCnt="6"/>
      <dgm:spPr/>
    </dgm:pt>
    <dgm:pt modelId="{7D3E5051-832D-4A18-B03B-16AB6925E155}" type="pres">
      <dgm:prSet presAssocID="{147EFF6E-CB22-41F7-B332-34E86258C196}" presName="hierRoot2" presStyleCnt="0">
        <dgm:presLayoutVars>
          <dgm:hierBranch val="init"/>
        </dgm:presLayoutVars>
      </dgm:prSet>
      <dgm:spPr/>
    </dgm:pt>
    <dgm:pt modelId="{D4801492-30D0-4567-BB81-5022A76C5633}" type="pres">
      <dgm:prSet presAssocID="{147EFF6E-CB22-41F7-B332-34E86258C196}" presName="rootComposite" presStyleCnt="0"/>
      <dgm:spPr/>
    </dgm:pt>
    <dgm:pt modelId="{FD5917FD-5353-40E0-8E8D-FF5F20F826B6}" type="pres">
      <dgm:prSet presAssocID="{147EFF6E-CB22-41F7-B332-34E86258C196}" presName="rootText" presStyleLbl="node2" presStyleIdx="2" presStyleCnt="6" custScaleX="107944" custLinFactNeighborX="-4101">
        <dgm:presLayoutVars>
          <dgm:chPref val="3"/>
        </dgm:presLayoutVars>
      </dgm:prSet>
      <dgm:spPr/>
    </dgm:pt>
    <dgm:pt modelId="{AC4ACD81-172E-4D40-A424-4DDDE1568F2B}" type="pres">
      <dgm:prSet presAssocID="{147EFF6E-CB22-41F7-B332-34E86258C196}" presName="rootConnector" presStyleLbl="node2" presStyleIdx="2" presStyleCnt="6"/>
      <dgm:spPr/>
    </dgm:pt>
    <dgm:pt modelId="{9524F779-D930-440E-BEDC-C27690C409CE}" type="pres">
      <dgm:prSet presAssocID="{147EFF6E-CB22-41F7-B332-34E86258C196}" presName="hierChild4" presStyleCnt="0"/>
      <dgm:spPr/>
    </dgm:pt>
    <dgm:pt modelId="{ADB33B31-C08A-4633-A30E-B169A41F7504}" type="pres">
      <dgm:prSet presAssocID="{147EFF6E-CB22-41F7-B332-34E86258C196}" presName="hierChild5" presStyleCnt="0"/>
      <dgm:spPr/>
    </dgm:pt>
    <dgm:pt modelId="{C4C9B194-5949-42F5-AFD5-70E721F444E2}" type="pres">
      <dgm:prSet presAssocID="{826668C2-45E8-4049-83D4-FE0956C76152}" presName="Name37" presStyleLbl="parChTrans1D2" presStyleIdx="3" presStyleCnt="6"/>
      <dgm:spPr/>
    </dgm:pt>
    <dgm:pt modelId="{07A66462-F46D-4B94-AFCD-D2B2B3F953C5}" type="pres">
      <dgm:prSet presAssocID="{E839F261-D409-4796-B0A5-6A1B505D00AB}" presName="hierRoot2" presStyleCnt="0">
        <dgm:presLayoutVars>
          <dgm:hierBranch val="init"/>
        </dgm:presLayoutVars>
      </dgm:prSet>
      <dgm:spPr/>
    </dgm:pt>
    <dgm:pt modelId="{8E91B93F-CB99-4461-9B23-902C2816A4E1}" type="pres">
      <dgm:prSet presAssocID="{E839F261-D409-4796-B0A5-6A1B505D00AB}" presName="rootComposite" presStyleCnt="0"/>
      <dgm:spPr/>
    </dgm:pt>
    <dgm:pt modelId="{473A50B5-B8DF-42DB-BE98-0053A82C1768}" type="pres">
      <dgm:prSet presAssocID="{E839F261-D409-4796-B0A5-6A1B505D00AB}" presName="rootText" presStyleLbl="node2" presStyleIdx="3" presStyleCnt="6" custScaleX="107944" custLinFactNeighborX="-4101">
        <dgm:presLayoutVars>
          <dgm:chPref val="3"/>
        </dgm:presLayoutVars>
      </dgm:prSet>
      <dgm:spPr/>
    </dgm:pt>
    <dgm:pt modelId="{D23B95F1-F88A-492C-AB01-62FA5EC1E92F}" type="pres">
      <dgm:prSet presAssocID="{E839F261-D409-4796-B0A5-6A1B505D00AB}" presName="rootConnector" presStyleLbl="node2" presStyleIdx="3" presStyleCnt="6"/>
      <dgm:spPr/>
    </dgm:pt>
    <dgm:pt modelId="{93C9D680-8369-4CF0-92C7-A6AFF9C70713}" type="pres">
      <dgm:prSet presAssocID="{E839F261-D409-4796-B0A5-6A1B505D00AB}" presName="hierChild4" presStyleCnt="0"/>
      <dgm:spPr/>
    </dgm:pt>
    <dgm:pt modelId="{90CE7BF9-6681-4853-8A42-7C95D8E5B38A}" type="pres">
      <dgm:prSet presAssocID="{E839F261-D409-4796-B0A5-6A1B505D00AB}" presName="hierChild5" presStyleCnt="0"/>
      <dgm:spPr/>
    </dgm:pt>
    <dgm:pt modelId="{DCE28102-D5EB-43B9-A439-46D655009827}" type="pres">
      <dgm:prSet presAssocID="{67C34FE9-0572-44EA-A6F4-6E6F938CC98B}" presName="Name37" presStyleLbl="parChTrans1D2" presStyleIdx="4" presStyleCnt="6"/>
      <dgm:spPr/>
    </dgm:pt>
    <dgm:pt modelId="{6247F5CA-29C6-40E2-B758-B618A852E975}" type="pres">
      <dgm:prSet presAssocID="{77D14882-BD00-4B24-ACE5-0E8F46EFC2DF}" presName="hierRoot2" presStyleCnt="0">
        <dgm:presLayoutVars>
          <dgm:hierBranch val="init"/>
        </dgm:presLayoutVars>
      </dgm:prSet>
      <dgm:spPr/>
    </dgm:pt>
    <dgm:pt modelId="{5E0BC925-DF79-41D5-8E9D-7C1D60B9EBFA}" type="pres">
      <dgm:prSet presAssocID="{77D14882-BD00-4B24-ACE5-0E8F46EFC2DF}" presName="rootComposite" presStyleCnt="0"/>
      <dgm:spPr/>
    </dgm:pt>
    <dgm:pt modelId="{EC37C0F1-80FA-4E54-B5AD-D0C13B5A4CFA}" type="pres">
      <dgm:prSet presAssocID="{77D14882-BD00-4B24-ACE5-0E8F46EFC2DF}" presName="rootText" presStyleLbl="node2" presStyleIdx="4" presStyleCnt="6" custScaleX="107944" custLinFactNeighborX="-4101">
        <dgm:presLayoutVars>
          <dgm:chPref val="3"/>
        </dgm:presLayoutVars>
      </dgm:prSet>
      <dgm:spPr/>
    </dgm:pt>
    <dgm:pt modelId="{D3F2A214-4D3C-4983-B0C8-09B8E9BCC0B3}" type="pres">
      <dgm:prSet presAssocID="{77D14882-BD00-4B24-ACE5-0E8F46EFC2DF}" presName="rootConnector" presStyleLbl="node2" presStyleIdx="4" presStyleCnt="6"/>
      <dgm:spPr/>
    </dgm:pt>
    <dgm:pt modelId="{77D37DBD-9532-4569-8951-DCEB572D5703}" type="pres">
      <dgm:prSet presAssocID="{77D14882-BD00-4B24-ACE5-0E8F46EFC2DF}" presName="hierChild4" presStyleCnt="0"/>
      <dgm:spPr/>
    </dgm:pt>
    <dgm:pt modelId="{29A3420F-AFEF-44F3-A5EF-4191E650A0A0}" type="pres">
      <dgm:prSet presAssocID="{77D14882-BD00-4B24-ACE5-0E8F46EFC2DF}" presName="hierChild5" presStyleCnt="0"/>
      <dgm:spPr/>
    </dgm:pt>
    <dgm:pt modelId="{07996609-B336-493D-B2EA-A826C072A7F2}" type="pres">
      <dgm:prSet presAssocID="{70AB6DA3-8DC5-477C-A11F-69892C5AC377}" presName="Name37" presStyleLbl="parChTrans1D2" presStyleIdx="5" presStyleCnt="6"/>
      <dgm:spPr/>
    </dgm:pt>
    <dgm:pt modelId="{C9E2FEC8-6D82-4438-A28C-3F2D70DC0626}" type="pres">
      <dgm:prSet presAssocID="{ED015C90-6B3B-4EE8-B46C-7115BFCF7910}" presName="hierRoot2" presStyleCnt="0">
        <dgm:presLayoutVars>
          <dgm:hierBranch val="init"/>
        </dgm:presLayoutVars>
      </dgm:prSet>
      <dgm:spPr/>
    </dgm:pt>
    <dgm:pt modelId="{39DBF8B0-D527-4F99-A9ED-70F73073B0BD}" type="pres">
      <dgm:prSet presAssocID="{ED015C90-6B3B-4EE8-B46C-7115BFCF7910}" presName="rootComposite" presStyleCnt="0"/>
      <dgm:spPr/>
    </dgm:pt>
    <dgm:pt modelId="{51E60183-A4A2-4B7C-B8C8-69691D057B8B}" type="pres">
      <dgm:prSet presAssocID="{ED015C90-6B3B-4EE8-B46C-7115BFCF7910}" presName="rootText" presStyleLbl="node2" presStyleIdx="5" presStyleCnt="6" custScaleX="107944" custLinFactNeighborX="-4101">
        <dgm:presLayoutVars>
          <dgm:chPref val="3"/>
        </dgm:presLayoutVars>
      </dgm:prSet>
      <dgm:spPr/>
    </dgm:pt>
    <dgm:pt modelId="{CFB06522-66E8-4E7C-93DF-8BBE0E32EC1C}" type="pres">
      <dgm:prSet presAssocID="{ED015C90-6B3B-4EE8-B46C-7115BFCF7910}" presName="rootConnector" presStyleLbl="node2" presStyleIdx="5" presStyleCnt="6"/>
      <dgm:spPr/>
    </dgm:pt>
    <dgm:pt modelId="{AF32FEBB-382F-451E-99E1-C2133EF78993}" type="pres">
      <dgm:prSet presAssocID="{ED015C90-6B3B-4EE8-B46C-7115BFCF7910}" presName="hierChild4" presStyleCnt="0"/>
      <dgm:spPr/>
    </dgm:pt>
    <dgm:pt modelId="{EF5A7F8F-929B-4CCD-BAC9-8E1C145ADE8D}" type="pres">
      <dgm:prSet presAssocID="{ED015C90-6B3B-4EE8-B46C-7115BFCF7910}" presName="hierChild5" presStyleCnt="0"/>
      <dgm:spPr/>
    </dgm:pt>
    <dgm:pt modelId="{CE8B4C38-52E2-40B1-9733-23B8597CBAEB}" type="pres">
      <dgm:prSet presAssocID="{BEF781CB-CC9E-47F9-8B70-A26E7AF38D22}" presName="hierChild3" presStyleCnt="0"/>
      <dgm:spPr/>
    </dgm:pt>
  </dgm:ptLst>
  <dgm:cxnLst>
    <dgm:cxn modelId="{46BEBD2A-3E08-4547-9CEF-DC7DF99641D0}" type="presOf" srcId="{77D14882-BD00-4B24-ACE5-0E8F46EFC2DF}" destId="{EC37C0F1-80FA-4E54-B5AD-D0C13B5A4CFA}" srcOrd="0" destOrd="0" presId="urn:microsoft.com/office/officeart/2005/8/layout/orgChart1"/>
    <dgm:cxn modelId="{9D324E2C-F290-43AB-B65E-1D3991274E1A}" type="presOf" srcId="{22B4D515-61F9-43A8-9B8A-2ECF6E90F590}" destId="{1D4412CB-0B98-4F70-8D58-193EA45558DD}" srcOrd="0" destOrd="0" presId="urn:microsoft.com/office/officeart/2005/8/layout/orgChart1"/>
    <dgm:cxn modelId="{F9DD422F-8EBB-4A53-9B3A-5D22D7C0A30E}" type="presOf" srcId="{DAAF27AB-56C5-45A0-9D6C-6A53C5F7CE3E}" destId="{B8C47D5A-0C4D-4F0E-A73A-142208A67DF7}" srcOrd="0" destOrd="0" presId="urn:microsoft.com/office/officeart/2005/8/layout/orgChart1"/>
    <dgm:cxn modelId="{A764AC3B-1C70-4AAC-B0DB-2478EB78F663}" type="presOf" srcId="{67C34FE9-0572-44EA-A6F4-6E6F938CC98B}" destId="{DCE28102-D5EB-43B9-A439-46D655009827}" srcOrd="0" destOrd="0" presId="urn:microsoft.com/office/officeart/2005/8/layout/orgChart1"/>
    <dgm:cxn modelId="{A77ED83D-A6F4-4F40-8114-A203992F3291}" type="presOf" srcId="{E839F261-D409-4796-B0A5-6A1B505D00AB}" destId="{D23B95F1-F88A-492C-AB01-62FA5EC1E92F}" srcOrd="1" destOrd="0" presId="urn:microsoft.com/office/officeart/2005/8/layout/orgChart1"/>
    <dgm:cxn modelId="{02791D60-D9C1-4034-8468-883F714EA88A}" type="presOf" srcId="{9410D6DE-2E19-4B62-9B07-499CF7FC3542}" destId="{A971F0AF-5606-44EB-9F43-5B41DF1BB5F8}" srcOrd="0" destOrd="0" presId="urn:microsoft.com/office/officeart/2005/8/layout/orgChart1"/>
    <dgm:cxn modelId="{590FBB47-4BDD-4342-A0FD-5498ADDDE766}" type="presOf" srcId="{70AB6DA3-8DC5-477C-A11F-69892C5AC377}" destId="{07996609-B336-493D-B2EA-A826C072A7F2}" srcOrd="0" destOrd="0" presId="urn:microsoft.com/office/officeart/2005/8/layout/orgChart1"/>
    <dgm:cxn modelId="{1663C269-703E-48CD-B8EF-0488C218CB54}" type="presOf" srcId="{147EFF6E-CB22-41F7-B332-34E86258C196}" destId="{FD5917FD-5353-40E0-8E8D-FF5F20F826B6}" srcOrd="0" destOrd="0" presId="urn:microsoft.com/office/officeart/2005/8/layout/orgChart1"/>
    <dgm:cxn modelId="{FB7CCD4D-3F53-4BD8-B9AC-704A58FDA5C8}" srcId="{BEF781CB-CC9E-47F9-8B70-A26E7AF38D22}" destId="{147EFF6E-CB22-41F7-B332-34E86258C196}" srcOrd="2" destOrd="0" parTransId="{9FD8C60F-8B2C-41E8-AA08-9972FF86D43A}" sibTransId="{338CAFE6-F054-444E-982A-7C68E02A976B}"/>
    <dgm:cxn modelId="{F1E9A96E-5C1E-443A-8CA3-756BF8BEBA07}" srcId="{EF3F9E07-F323-4BAE-83FD-A444A71A4587}" destId="{BEF781CB-CC9E-47F9-8B70-A26E7AF38D22}" srcOrd="0" destOrd="0" parTransId="{33ED567E-2B0A-4EB5-9703-599DCBBD587E}" sibTransId="{AB39AD89-56F7-439D-8ECC-E9CC9AC63F8C}"/>
    <dgm:cxn modelId="{93CC8876-AE52-45BA-AFE6-91E451ABA98F}" srcId="{BEF781CB-CC9E-47F9-8B70-A26E7AF38D22}" destId="{ED015C90-6B3B-4EE8-B46C-7115BFCF7910}" srcOrd="5" destOrd="0" parTransId="{70AB6DA3-8DC5-477C-A11F-69892C5AC377}" sibTransId="{3391E6FA-5648-43DA-B6F3-61D173BDBCF8}"/>
    <dgm:cxn modelId="{EDBA1778-0C5A-431D-8CF3-02DE66996D9F}" srcId="{BEF781CB-CC9E-47F9-8B70-A26E7AF38D22}" destId="{E839F261-D409-4796-B0A5-6A1B505D00AB}" srcOrd="3" destOrd="0" parTransId="{826668C2-45E8-4049-83D4-FE0956C76152}" sibTransId="{8DF96C5E-28F8-42A6-830F-0FE5D3DE69E8}"/>
    <dgm:cxn modelId="{B4534085-87F0-49CB-96C8-E434513D2F83}" type="presOf" srcId="{ED015C90-6B3B-4EE8-B46C-7115BFCF7910}" destId="{51E60183-A4A2-4B7C-B8C8-69691D057B8B}" srcOrd="0" destOrd="0" presId="urn:microsoft.com/office/officeart/2005/8/layout/orgChart1"/>
    <dgm:cxn modelId="{BF6BE885-2226-4C14-98B2-045DC756703E}" type="presOf" srcId="{147EFF6E-CB22-41F7-B332-34E86258C196}" destId="{AC4ACD81-172E-4D40-A424-4DDDE1568F2B}" srcOrd="1" destOrd="0" presId="urn:microsoft.com/office/officeart/2005/8/layout/orgChart1"/>
    <dgm:cxn modelId="{773C8C88-F769-4337-830A-AB47FB93CCAB}" srcId="{BEF781CB-CC9E-47F9-8B70-A26E7AF38D22}" destId="{77D14882-BD00-4B24-ACE5-0E8F46EFC2DF}" srcOrd="4" destOrd="0" parTransId="{67C34FE9-0572-44EA-A6F4-6E6F938CC98B}" sibTransId="{339BEE6E-362D-4590-8F83-95C262FC9458}"/>
    <dgm:cxn modelId="{24536F96-5F4B-44CA-880C-48D52BE0A219}" type="presOf" srcId="{9410D6DE-2E19-4B62-9B07-499CF7FC3542}" destId="{6C86816A-428A-47CC-8021-A0E1C7507EF8}" srcOrd="1" destOrd="0" presId="urn:microsoft.com/office/officeart/2005/8/layout/orgChart1"/>
    <dgm:cxn modelId="{A3B8C498-C316-463E-B25A-1EA75A5EF992}" srcId="{BEF781CB-CC9E-47F9-8B70-A26E7AF38D22}" destId="{9410D6DE-2E19-4B62-9B07-499CF7FC3542}" srcOrd="1" destOrd="0" parTransId="{64C88BE1-EFCC-450A-B4EB-97ED5CEB8D5B}" sibTransId="{930450C8-2095-430F-8556-0DE2B0F1A6D3}"/>
    <dgm:cxn modelId="{631093AE-4D8C-4A56-A16E-12726CB59CB7}" type="presOf" srcId="{22B4D515-61F9-43A8-9B8A-2ECF6E90F590}" destId="{20D5F9E3-8D02-4CB4-B4CA-2CE94C90D0AD}" srcOrd="1" destOrd="0" presId="urn:microsoft.com/office/officeart/2005/8/layout/orgChart1"/>
    <dgm:cxn modelId="{D97AB3BA-2E4A-46D6-B8B1-1699D2FB40E4}" type="presOf" srcId="{826668C2-45E8-4049-83D4-FE0956C76152}" destId="{C4C9B194-5949-42F5-AFD5-70E721F444E2}" srcOrd="0" destOrd="0" presId="urn:microsoft.com/office/officeart/2005/8/layout/orgChart1"/>
    <dgm:cxn modelId="{F5020CBC-01C2-438B-9844-F1B5A3109178}" type="presOf" srcId="{77D14882-BD00-4B24-ACE5-0E8F46EFC2DF}" destId="{D3F2A214-4D3C-4983-B0C8-09B8E9BCC0B3}" srcOrd="1" destOrd="0" presId="urn:microsoft.com/office/officeart/2005/8/layout/orgChart1"/>
    <dgm:cxn modelId="{07CD38BE-CD0B-44BA-8123-B473289157D9}" type="presOf" srcId="{E839F261-D409-4796-B0A5-6A1B505D00AB}" destId="{473A50B5-B8DF-42DB-BE98-0053A82C1768}" srcOrd="0" destOrd="0" presId="urn:microsoft.com/office/officeart/2005/8/layout/orgChart1"/>
    <dgm:cxn modelId="{06E3E9C6-B98D-418D-BBFF-0F5B56FEBE93}" type="presOf" srcId="{64C88BE1-EFCC-450A-B4EB-97ED5CEB8D5B}" destId="{BEE78160-533E-417D-966E-F24A56EE0096}" srcOrd="0" destOrd="0" presId="urn:microsoft.com/office/officeart/2005/8/layout/orgChart1"/>
    <dgm:cxn modelId="{FF8759CD-E654-49EA-A32B-22C27A560D31}" type="presOf" srcId="{ED015C90-6B3B-4EE8-B46C-7115BFCF7910}" destId="{CFB06522-66E8-4E7C-93DF-8BBE0E32EC1C}" srcOrd="1" destOrd="0" presId="urn:microsoft.com/office/officeart/2005/8/layout/orgChart1"/>
    <dgm:cxn modelId="{C23018D3-0548-430E-A146-E4DED36BA9B9}" type="presOf" srcId="{EF3F9E07-F323-4BAE-83FD-A444A71A4587}" destId="{B1D131BB-221B-45D9-919B-A20927B03117}" srcOrd="0" destOrd="0" presId="urn:microsoft.com/office/officeart/2005/8/layout/orgChart1"/>
    <dgm:cxn modelId="{B7BD96E6-D139-4686-893F-E75030ADAB80}" type="presOf" srcId="{BEF781CB-CC9E-47F9-8B70-A26E7AF38D22}" destId="{9FF85976-E21E-49D7-9209-670DCEF07F1D}" srcOrd="0" destOrd="0" presId="urn:microsoft.com/office/officeart/2005/8/layout/orgChart1"/>
    <dgm:cxn modelId="{6C9FD4E6-565B-413E-8CB2-7B2AA152CFF6}" type="presOf" srcId="{9FD8C60F-8B2C-41E8-AA08-9972FF86D43A}" destId="{AE3306E0-9611-47C5-8904-7EAF4F0501D0}" srcOrd="0" destOrd="0" presId="urn:microsoft.com/office/officeart/2005/8/layout/orgChart1"/>
    <dgm:cxn modelId="{C68AE6EB-4864-4EC5-8C49-78064E5F0A35}" type="presOf" srcId="{BEF781CB-CC9E-47F9-8B70-A26E7AF38D22}" destId="{DD593E44-7039-4C55-9BB3-B0BDA0245F75}" srcOrd="1" destOrd="0" presId="urn:microsoft.com/office/officeart/2005/8/layout/orgChart1"/>
    <dgm:cxn modelId="{F3208FF6-3BAC-43D4-9F03-2E6AB52874AB}" srcId="{BEF781CB-CC9E-47F9-8B70-A26E7AF38D22}" destId="{22B4D515-61F9-43A8-9B8A-2ECF6E90F590}" srcOrd="0" destOrd="0" parTransId="{DAAF27AB-56C5-45A0-9D6C-6A53C5F7CE3E}" sibTransId="{4843FF01-5FC9-42AD-A714-98368442FEB5}"/>
    <dgm:cxn modelId="{A8542B13-FB20-4829-9938-8EAD3542D9B5}" type="presParOf" srcId="{B1D131BB-221B-45D9-919B-A20927B03117}" destId="{5083CD89-4ACC-4233-8D93-D5979DC13A3F}" srcOrd="0" destOrd="0" presId="urn:microsoft.com/office/officeart/2005/8/layout/orgChart1"/>
    <dgm:cxn modelId="{8DE4E1EC-562B-4D46-BF53-2CC6897295B8}" type="presParOf" srcId="{5083CD89-4ACC-4233-8D93-D5979DC13A3F}" destId="{B344DC9C-08D4-48F7-8838-A51F3580F3A7}" srcOrd="0" destOrd="0" presId="urn:microsoft.com/office/officeart/2005/8/layout/orgChart1"/>
    <dgm:cxn modelId="{152F39A2-FDF2-404B-83D2-C8CEE3467393}" type="presParOf" srcId="{B344DC9C-08D4-48F7-8838-A51F3580F3A7}" destId="{9FF85976-E21E-49D7-9209-670DCEF07F1D}" srcOrd="0" destOrd="0" presId="urn:microsoft.com/office/officeart/2005/8/layout/orgChart1"/>
    <dgm:cxn modelId="{07E2CBD7-A436-46E2-B7A7-A33DFA95CF50}" type="presParOf" srcId="{B344DC9C-08D4-48F7-8838-A51F3580F3A7}" destId="{DD593E44-7039-4C55-9BB3-B0BDA0245F75}" srcOrd="1" destOrd="0" presId="urn:microsoft.com/office/officeart/2005/8/layout/orgChart1"/>
    <dgm:cxn modelId="{401087E8-DA60-4711-A9A3-A7F9FBCB9167}" type="presParOf" srcId="{5083CD89-4ACC-4233-8D93-D5979DC13A3F}" destId="{D7B7B6EC-9295-4A1C-9D37-549D83419985}" srcOrd="1" destOrd="0" presId="urn:microsoft.com/office/officeart/2005/8/layout/orgChart1"/>
    <dgm:cxn modelId="{4DA628EC-7554-4959-9838-5C422638BB3F}" type="presParOf" srcId="{D7B7B6EC-9295-4A1C-9D37-549D83419985}" destId="{B8C47D5A-0C4D-4F0E-A73A-142208A67DF7}" srcOrd="0" destOrd="0" presId="urn:microsoft.com/office/officeart/2005/8/layout/orgChart1"/>
    <dgm:cxn modelId="{6EDAE00F-EA38-4E11-9988-1636F1EECB68}" type="presParOf" srcId="{D7B7B6EC-9295-4A1C-9D37-549D83419985}" destId="{8E248A6E-34A6-4F42-9876-87EDFF1C92C3}" srcOrd="1" destOrd="0" presId="urn:microsoft.com/office/officeart/2005/8/layout/orgChart1"/>
    <dgm:cxn modelId="{E1ABC83C-2403-4800-A463-6AF1232F6937}" type="presParOf" srcId="{8E248A6E-34A6-4F42-9876-87EDFF1C92C3}" destId="{9CE442C8-06A5-473C-BC72-85CB820D9ECC}" srcOrd="0" destOrd="0" presId="urn:microsoft.com/office/officeart/2005/8/layout/orgChart1"/>
    <dgm:cxn modelId="{D89E98A8-CFD1-406F-B095-D3B6CC576B4D}" type="presParOf" srcId="{9CE442C8-06A5-473C-BC72-85CB820D9ECC}" destId="{1D4412CB-0B98-4F70-8D58-193EA45558DD}" srcOrd="0" destOrd="0" presId="urn:microsoft.com/office/officeart/2005/8/layout/orgChart1"/>
    <dgm:cxn modelId="{D1BA6F60-C003-41ED-94B8-68C5FB16B568}" type="presParOf" srcId="{9CE442C8-06A5-473C-BC72-85CB820D9ECC}" destId="{20D5F9E3-8D02-4CB4-B4CA-2CE94C90D0AD}" srcOrd="1" destOrd="0" presId="urn:microsoft.com/office/officeart/2005/8/layout/orgChart1"/>
    <dgm:cxn modelId="{54FF10D7-6BAC-4B42-903C-75215B2A223B}" type="presParOf" srcId="{8E248A6E-34A6-4F42-9876-87EDFF1C92C3}" destId="{F77E28A3-89BC-4B03-B305-12C041773078}" srcOrd="1" destOrd="0" presId="urn:microsoft.com/office/officeart/2005/8/layout/orgChart1"/>
    <dgm:cxn modelId="{C7B7959B-CBB5-4D2A-9455-E24D05AED6F7}" type="presParOf" srcId="{8E248A6E-34A6-4F42-9876-87EDFF1C92C3}" destId="{CF08CBCE-0BD2-45C5-817D-12B2D2E64494}" srcOrd="2" destOrd="0" presId="urn:microsoft.com/office/officeart/2005/8/layout/orgChart1"/>
    <dgm:cxn modelId="{C566DB5B-6EFA-4F55-A42D-9EC6B00DD8D8}" type="presParOf" srcId="{D7B7B6EC-9295-4A1C-9D37-549D83419985}" destId="{BEE78160-533E-417D-966E-F24A56EE0096}" srcOrd="2" destOrd="0" presId="urn:microsoft.com/office/officeart/2005/8/layout/orgChart1"/>
    <dgm:cxn modelId="{75143072-099B-4985-925A-74DE1BA00D20}" type="presParOf" srcId="{D7B7B6EC-9295-4A1C-9D37-549D83419985}" destId="{6221C684-F9E7-4D1B-9421-358FEBF9F40B}" srcOrd="3" destOrd="0" presId="urn:microsoft.com/office/officeart/2005/8/layout/orgChart1"/>
    <dgm:cxn modelId="{6D381724-3F82-45D4-88EC-9C63A119EC91}" type="presParOf" srcId="{6221C684-F9E7-4D1B-9421-358FEBF9F40B}" destId="{0C6DC51C-ABEB-43A4-8C2B-DFCACD6D2B3A}" srcOrd="0" destOrd="0" presId="urn:microsoft.com/office/officeart/2005/8/layout/orgChart1"/>
    <dgm:cxn modelId="{C4729F9C-4E32-43EB-8B14-2BC3480857FB}" type="presParOf" srcId="{0C6DC51C-ABEB-43A4-8C2B-DFCACD6D2B3A}" destId="{A971F0AF-5606-44EB-9F43-5B41DF1BB5F8}" srcOrd="0" destOrd="0" presId="urn:microsoft.com/office/officeart/2005/8/layout/orgChart1"/>
    <dgm:cxn modelId="{8D655B3E-51DB-4C6A-9D36-76D55BDFC9E0}" type="presParOf" srcId="{0C6DC51C-ABEB-43A4-8C2B-DFCACD6D2B3A}" destId="{6C86816A-428A-47CC-8021-A0E1C7507EF8}" srcOrd="1" destOrd="0" presId="urn:microsoft.com/office/officeart/2005/8/layout/orgChart1"/>
    <dgm:cxn modelId="{CFE3F0CC-31D0-463D-B0C5-A3D2299C12C4}" type="presParOf" srcId="{6221C684-F9E7-4D1B-9421-358FEBF9F40B}" destId="{1C8B9999-5E14-4866-831A-936C3AD98649}" srcOrd="1" destOrd="0" presId="urn:microsoft.com/office/officeart/2005/8/layout/orgChart1"/>
    <dgm:cxn modelId="{70EF0D84-8184-45EF-B056-0CDAA65CB2A3}" type="presParOf" srcId="{6221C684-F9E7-4D1B-9421-358FEBF9F40B}" destId="{1CC88C66-1407-4F70-89D6-DACF05E59B77}" srcOrd="2" destOrd="0" presId="urn:microsoft.com/office/officeart/2005/8/layout/orgChart1"/>
    <dgm:cxn modelId="{6A4DDD7F-58F9-427D-A259-E94E5F8BC432}" type="presParOf" srcId="{D7B7B6EC-9295-4A1C-9D37-549D83419985}" destId="{AE3306E0-9611-47C5-8904-7EAF4F0501D0}" srcOrd="4" destOrd="0" presId="urn:microsoft.com/office/officeart/2005/8/layout/orgChart1"/>
    <dgm:cxn modelId="{58F9A60C-BF22-4F15-9A20-17DAE2C07F22}" type="presParOf" srcId="{D7B7B6EC-9295-4A1C-9D37-549D83419985}" destId="{7D3E5051-832D-4A18-B03B-16AB6925E155}" srcOrd="5" destOrd="0" presId="urn:microsoft.com/office/officeart/2005/8/layout/orgChart1"/>
    <dgm:cxn modelId="{F1E0F8ED-BD21-410D-90BF-7EE7D2F3A13F}" type="presParOf" srcId="{7D3E5051-832D-4A18-B03B-16AB6925E155}" destId="{D4801492-30D0-4567-BB81-5022A76C5633}" srcOrd="0" destOrd="0" presId="urn:microsoft.com/office/officeart/2005/8/layout/orgChart1"/>
    <dgm:cxn modelId="{2DD2843F-614C-45B9-B0BC-CDA46DF98E32}" type="presParOf" srcId="{D4801492-30D0-4567-BB81-5022A76C5633}" destId="{FD5917FD-5353-40E0-8E8D-FF5F20F826B6}" srcOrd="0" destOrd="0" presId="urn:microsoft.com/office/officeart/2005/8/layout/orgChart1"/>
    <dgm:cxn modelId="{6AC38A1A-8602-475D-AA2E-F5AA649EC809}" type="presParOf" srcId="{D4801492-30D0-4567-BB81-5022A76C5633}" destId="{AC4ACD81-172E-4D40-A424-4DDDE1568F2B}" srcOrd="1" destOrd="0" presId="urn:microsoft.com/office/officeart/2005/8/layout/orgChart1"/>
    <dgm:cxn modelId="{1D259FAD-80D1-4F95-8AC2-0BA11D55EB4E}" type="presParOf" srcId="{7D3E5051-832D-4A18-B03B-16AB6925E155}" destId="{9524F779-D930-440E-BEDC-C27690C409CE}" srcOrd="1" destOrd="0" presId="urn:microsoft.com/office/officeart/2005/8/layout/orgChart1"/>
    <dgm:cxn modelId="{46B89A3B-A35F-4C99-A5BD-6ACF2D191914}" type="presParOf" srcId="{7D3E5051-832D-4A18-B03B-16AB6925E155}" destId="{ADB33B31-C08A-4633-A30E-B169A41F7504}" srcOrd="2" destOrd="0" presId="urn:microsoft.com/office/officeart/2005/8/layout/orgChart1"/>
    <dgm:cxn modelId="{6ADAC9BD-407A-4375-8CEC-205E95AA9834}" type="presParOf" srcId="{D7B7B6EC-9295-4A1C-9D37-549D83419985}" destId="{C4C9B194-5949-42F5-AFD5-70E721F444E2}" srcOrd="6" destOrd="0" presId="urn:microsoft.com/office/officeart/2005/8/layout/orgChart1"/>
    <dgm:cxn modelId="{090692DD-C31E-4C2B-A689-CE6749E64B2D}" type="presParOf" srcId="{D7B7B6EC-9295-4A1C-9D37-549D83419985}" destId="{07A66462-F46D-4B94-AFCD-D2B2B3F953C5}" srcOrd="7" destOrd="0" presId="urn:microsoft.com/office/officeart/2005/8/layout/orgChart1"/>
    <dgm:cxn modelId="{1148A337-8034-4E02-A494-194B794986F6}" type="presParOf" srcId="{07A66462-F46D-4B94-AFCD-D2B2B3F953C5}" destId="{8E91B93F-CB99-4461-9B23-902C2816A4E1}" srcOrd="0" destOrd="0" presId="urn:microsoft.com/office/officeart/2005/8/layout/orgChart1"/>
    <dgm:cxn modelId="{D4836BFF-749D-4AC8-A425-11219EB8B8F7}" type="presParOf" srcId="{8E91B93F-CB99-4461-9B23-902C2816A4E1}" destId="{473A50B5-B8DF-42DB-BE98-0053A82C1768}" srcOrd="0" destOrd="0" presId="urn:microsoft.com/office/officeart/2005/8/layout/orgChart1"/>
    <dgm:cxn modelId="{78FE3901-9AD5-4AEF-9DB9-CF03953F3D53}" type="presParOf" srcId="{8E91B93F-CB99-4461-9B23-902C2816A4E1}" destId="{D23B95F1-F88A-492C-AB01-62FA5EC1E92F}" srcOrd="1" destOrd="0" presId="urn:microsoft.com/office/officeart/2005/8/layout/orgChart1"/>
    <dgm:cxn modelId="{64F76873-E142-48DF-B17B-97AA4CC20787}" type="presParOf" srcId="{07A66462-F46D-4B94-AFCD-D2B2B3F953C5}" destId="{93C9D680-8369-4CF0-92C7-A6AFF9C70713}" srcOrd="1" destOrd="0" presId="urn:microsoft.com/office/officeart/2005/8/layout/orgChart1"/>
    <dgm:cxn modelId="{A321193E-5DA3-4619-A816-CA9EA7903B5F}" type="presParOf" srcId="{07A66462-F46D-4B94-AFCD-D2B2B3F953C5}" destId="{90CE7BF9-6681-4853-8A42-7C95D8E5B38A}" srcOrd="2" destOrd="0" presId="urn:microsoft.com/office/officeart/2005/8/layout/orgChart1"/>
    <dgm:cxn modelId="{147F3EEA-4F0B-4908-B007-0324B30BB09B}" type="presParOf" srcId="{D7B7B6EC-9295-4A1C-9D37-549D83419985}" destId="{DCE28102-D5EB-43B9-A439-46D655009827}" srcOrd="8" destOrd="0" presId="urn:microsoft.com/office/officeart/2005/8/layout/orgChart1"/>
    <dgm:cxn modelId="{7EA88F09-CDF0-4234-984B-CC56F57903F5}" type="presParOf" srcId="{D7B7B6EC-9295-4A1C-9D37-549D83419985}" destId="{6247F5CA-29C6-40E2-B758-B618A852E975}" srcOrd="9" destOrd="0" presId="urn:microsoft.com/office/officeart/2005/8/layout/orgChart1"/>
    <dgm:cxn modelId="{8476A45D-5908-4A72-8607-8C8B19969280}" type="presParOf" srcId="{6247F5CA-29C6-40E2-B758-B618A852E975}" destId="{5E0BC925-DF79-41D5-8E9D-7C1D60B9EBFA}" srcOrd="0" destOrd="0" presId="urn:microsoft.com/office/officeart/2005/8/layout/orgChart1"/>
    <dgm:cxn modelId="{A148A91D-2BAE-4A3E-96E0-6A1D85290894}" type="presParOf" srcId="{5E0BC925-DF79-41D5-8E9D-7C1D60B9EBFA}" destId="{EC37C0F1-80FA-4E54-B5AD-D0C13B5A4CFA}" srcOrd="0" destOrd="0" presId="urn:microsoft.com/office/officeart/2005/8/layout/orgChart1"/>
    <dgm:cxn modelId="{F084B8AA-5F02-4349-A1A5-F38FBD514523}" type="presParOf" srcId="{5E0BC925-DF79-41D5-8E9D-7C1D60B9EBFA}" destId="{D3F2A214-4D3C-4983-B0C8-09B8E9BCC0B3}" srcOrd="1" destOrd="0" presId="urn:microsoft.com/office/officeart/2005/8/layout/orgChart1"/>
    <dgm:cxn modelId="{E4CD2AB1-D47B-46C1-A2D5-DAADCC6EAE6A}" type="presParOf" srcId="{6247F5CA-29C6-40E2-B758-B618A852E975}" destId="{77D37DBD-9532-4569-8951-DCEB572D5703}" srcOrd="1" destOrd="0" presId="urn:microsoft.com/office/officeart/2005/8/layout/orgChart1"/>
    <dgm:cxn modelId="{E7A43998-113D-4A56-9A2E-2AC9852DE75F}" type="presParOf" srcId="{6247F5CA-29C6-40E2-B758-B618A852E975}" destId="{29A3420F-AFEF-44F3-A5EF-4191E650A0A0}" srcOrd="2" destOrd="0" presId="urn:microsoft.com/office/officeart/2005/8/layout/orgChart1"/>
    <dgm:cxn modelId="{8BA8C74A-2BDB-4A50-8E0A-050329C927D0}" type="presParOf" srcId="{D7B7B6EC-9295-4A1C-9D37-549D83419985}" destId="{07996609-B336-493D-B2EA-A826C072A7F2}" srcOrd="10" destOrd="0" presId="urn:microsoft.com/office/officeart/2005/8/layout/orgChart1"/>
    <dgm:cxn modelId="{7C51405D-E779-4A17-A4F9-6ED5B27F82B4}" type="presParOf" srcId="{D7B7B6EC-9295-4A1C-9D37-549D83419985}" destId="{C9E2FEC8-6D82-4438-A28C-3F2D70DC0626}" srcOrd="11" destOrd="0" presId="urn:microsoft.com/office/officeart/2005/8/layout/orgChart1"/>
    <dgm:cxn modelId="{FF481FA8-6078-4B09-BB66-29BA9FAEF79D}" type="presParOf" srcId="{C9E2FEC8-6D82-4438-A28C-3F2D70DC0626}" destId="{39DBF8B0-D527-4F99-A9ED-70F73073B0BD}" srcOrd="0" destOrd="0" presId="urn:microsoft.com/office/officeart/2005/8/layout/orgChart1"/>
    <dgm:cxn modelId="{19C90281-4DC8-43FD-913C-9DBBFD3CF786}" type="presParOf" srcId="{39DBF8B0-D527-4F99-A9ED-70F73073B0BD}" destId="{51E60183-A4A2-4B7C-B8C8-69691D057B8B}" srcOrd="0" destOrd="0" presId="urn:microsoft.com/office/officeart/2005/8/layout/orgChart1"/>
    <dgm:cxn modelId="{A7FB0EC0-6CC7-4F25-8C75-76A5B04E037F}" type="presParOf" srcId="{39DBF8B0-D527-4F99-A9ED-70F73073B0BD}" destId="{CFB06522-66E8-4E7C-93DF-8BBE0E32EC1C}" srcOrd="1" destOrd="0" presId="urn:microsoft.com/office/officeart/2005/8/layout/orgChart1"/>
    <dgm:cxn modelId="{878B3496-3C80-4A85-83ED-08950A6E1E0A}" type="presParOf" srcId="{C9E2FEC8-6D82-4438-A28C-3F2D70DC0626}" destId="{AF32FEBB-382F-451E-99E1-C2133EF78993}" srcOrd="1" destOrd="0" presId="urn:microsoft.com/office/officeart/2005/8/layout/orgChart1"/>
    <dgm:cxn modelId="{66A02D1E-5829-48CF-9D6A-4192000C1CA0}" type="presParOf" srcId="{C9E2FEC8-6D82-4438-A28C-3F2D70DC0626}" destId="{EF5A7F8F-929B-4CCD-BAC9-8E1C145ADE8D}" srcOrd="2" destOrd="0" presId="urn:microsoft.com/office/officeart/2005/8/layout/orgChart1"/>
    <dgm:cxn modelId="{8DD3FC1C-930E-43B3-A9CF-165744F5B1F5}" type="presParOf" srcId="{5083CD89-4ACC-4233-8D93-D5979DC13A3F}" destId="{CE8B4C38-52E2-40B1-9733-23B8597CBA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3F9E07-F323-4BAE-83FD-A444A71A458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F781CB-CC9E-47F9-8B70-A26E7AF38D22}">
      <dgm:prSet phldrT="[Text]" custT="1"/>
      <dgm:spPr>
        <a:solidFill>
          <a:srgbClr val="0C34FC"/>
        </a:solidFill>
      </dgm:spPr>
      <dgm:t>
        <a:bodyPr/>
        <a:lstStyle/>
        <a:p>
          <a:r>
            <a:rPr lang="en-US" sz="1400" b="1" dirty="0">
              <a:latin typeface="Lucida Fax" panose="02060602050505020204" pitchFamily="18" charset="0"/>
            </a:rPr>
            <a:t>F:\My Lightroom Images</a:t>
          </a:r>
        </a:p>
      </dgm:t>
    </dgm:pt>
    <dgm:pt modelId="{33ED567E-2B0A-4EB5-9703-599DCBBD587E}" type="parTrans" cxnId="{F1E9A96E-5C1E-443A-8CA3-756BF8BEBA07}">
      <dgm:prSet/>
      <dgm:spPr/>
      <dgm:t>
        <a:bodyPr/>
        <a:lstStyle/>
        <a:p>
          <a:endParaRPr lang="en-US"/>
        </a:p>
      </dgm:t>
    </dgm:pt>
    <dgm:pt modelId="{AB39AD89-56F7-439D-8ECC-E9CC9AC63F8C}" type="sibTrans" cxnId="{F1E9A96E-5C1E-443A-8CA3-756BF8BEBA07}">
      <dgm:prSet/>
      <dgm:spPr/>
      <dgm:t>
        <a:bodyPr/>
        <a:lstStyle/>
        <a:p>
          <a:endParaRPr lang="en-US"/>
        </a:p>
      </dgm:t>
    </dgm:pt>
    <dgm:pt modelId="{ED015C90-6B3B-4EE8-B46C-7115BFCF7910}">
      <dgm:prSet phldrT="[Text]" custT="1"/>
      <dgm:spPr>
        <a:solidFill>
          <a:srgbClr val="0C34FC"/>
        </a:solidFill>
      </dgm:spPr>
      <dgm:t>
        <a:bodyPr/>
        <a:lstStyle/>
        <a:p>
          <a:r>
            <a:rPr lang="en-US" sz="1400" b="1" dirty="0">
              <a:latin typeface="Lucida Fax" panose="02060602050505020204" pitchFamily="18" charset="0"/>
            </a:rPr>
            <a:t>Travel-Events</a:t>
          </a:r>
        </a:p>
      </dgm:t>
    </dgm:pt>
    <dgm:pt modelId="{70AB6DA3-8DC5-477C-A11F-69892C5AC377}" type="parTrans" cxnId="{93CC8876-AE52-45BA-AFE6-91E451ABA98F}">
      <dgm:prSet/>
      <dgm:spPr/>
      <dgm:t>
        <a:bodyPr/>
        <a:lstStyle/>
        <a:p>
          <a:endParaRPr lang="en-US"/>
        </a:p>
      </dgm:t>
    </dgm:pt>
    <dgm:pt modelId="{3391E6FA-5648-43DA-B6F3-61D173BDBCF8}" type="sibTrans" cxnId="{93CC8876-AE52-45BA-AFE6-91E451ABA98F}">
      <dgm:prSet/>
      <dgm:spPr/>
      <dgm:t>
        <a:bodyPr/>
        <a:lstStyle/>
        <a:p>
          <a:endParaRPr lang="en-US"/>
        </a:p>
      </dgm:t>
    </dgm:pt>
    <dgm:pt modelId="{0142BD92-9EE9-42D0-81D4-9FFA61B780F4}">
      <dgm:prSet phldrT="[Text]" custT="1"/>
      <dgm:spPr>
        <a:solidFill>
          <a:srgbClr val="0C34FC"/>
        </a:solidFill>
      </dgm:spPr>
      <dgm:t>
        <a:bodyPr/>
        <a:lstStyle/>
        <a:p>
          <a:r>
            <a:rPr lang="en-US" sz="1400" b="1" dirty="0">
              <a:latin typeface="Lucida Fax" panose="02060602050505020204" pitchFamily="18" charset="0"/>
            </a:rPr>
            <a:t>NTIF 20220306</a:t>
          </a:r>
        </a:p>
      </dgm:t>
    </dgm:pt>
    <dgm:pt modelId="{5A995E4F-2A28-4E55-B6B2-95EDBEE36AA4}" type="parTrans" cxnId="{A8D52E55-A20A-45BE-93B1-147FE683BE2A}">
      <dgm:prSet/>
      <dgm:spPr/>
      <dgm:t>
        <a:bodyPr/>
        <a:lstStyle/>
        <a:p>
          <a:endParaRPr lang="en-US"/>
        </a:p>
      </dgm:t>
    </dgm:pt>
    <dgm:pt modelId="{C6A613F2-A7B1-454F-91E1-D5EC79A226F1}" type="sibTrans" cxnId="{A8D52E55-A20A-45BE-93B1-147FE683BE2A}">
      <dgm:prSet/>
      <dgm:spPr/>
      <dgm:t>
        <a:bodyPr/>
        <a:lstStyle/>
        <a:p>
          <a:endParaRPr lang="en-US"/>
        </a:p>
      </dgm:t>
    </dgm:pt>
    <dgm:pt modelId="{B1D131BB-221B-45D9-919B-A20927B03117}" type="pres">
      <dgm:prSet presAssocID="{EF3F9E07-F323-4BAE-83FD-A444A71A458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083CD89-4ACC-4233-8D93-D5979DC13A3F}" type="pres">
      <dgm:prSet presAssocID="{BEF781CB-CC9E-47F9-8B70-A26E7AF38D22}" presName="hierRoot1" presStyleCnt="0">
        <dgm:presLayoutVars>
          <dgm:hierBranch val="init"/>
        </dgm:presLayoutVars>
      </dgm:prSet>
      <dgm:spPr/>
    </dgm:pt>
    <dgm:pt modelId="{B344DC9C-08D4-48F7-8838-A51F3580F3A7}" type="pres">
      <dgm:prSet presAssocID="{BEF781CB-CC9E-47F9-8B70-A26E7AF38D22}" presName="rootComposite1" presStyleCnt="0"/>
      <dgm:spPr/>
    </dgm:pt>
    <dgm:pt modelId="{9FF85976-E21E-49D7-9209-670DCEF07F1D}" type="pres">
      <dgm:prSet presAssocID="{BEF781CB-CC9E-47F9-8B70-A26E7AF38D22}" presName="rootText1" presStyleLbl="node0" presStyleIdx="0" presStyleCnt="1" custScaleX="107944" custLinFactY="-100000" custLinFactNeighborX="-12363" custLinFactNeighborY="-122535">
        <dgm:presLayoutVars>
          <dgm:chPref val="3"/>
        </dgm:presLayoutVars>
      </dgm:prSet>
      <dgm:spPr/>
    </dgm:pt>
    <dgm:pt modelId="{DD593E44-7039-4C55-9BB3-B0BDA0245F75}" type="pres">
      <dgm:prSet presAssocID="{BEF781CB-CC9E-47F9-8B70-A26E7AF38D22}" presName="rootConnector1" presStyleLbl="node1" presStyleIdx="0" presStyleCnt="0"/>
      <dgm:spPr/>
    </dgm:pt>
    <dgm:pt modelId="{D7B7B6EC-9295-4A1C-9D37-549D83419985}" type="pres">
      <dgm:prSet presAssocID="{BEF781CB-CC9E-47F9-8B70-A26E7AF38D22}" presName="hierChild2" presStyleCnt="0"/>
      <dgm:spPr/>
    </dgm:pt>
    <dgm:pt modelId="{07996609-B336-493D-B2EA-A826C072A7F2}" type="pres">
      <dgm:prSet presAssocID="{70AB6DA3-8DC5-477C-A11F-69892C5AC377}" presName="Name37" presStyleLbl="parChTrans1D2" presStyleIdx="0" presStyleCnt="1"/>
      <dgm:spPr/>
    </dgm:pt>
    <dgm:pt modelId="{C9E2FEC8-6D82-4438-A28C-3F2D70DC0626}" type="pres">
      <dgm:prSet presAssocID="{ED015C90-6B3B-4EE8-B46C-7115BFCF7910}" presName="hierRoot2" presStyleCnt="0">
        <dgm:presLayoutVars>
          <dgm:hierBranch val="init"/>
        </dgm:presLayoutVars>
      </dgm:prSet>
      <dgm:spPr/>
    </dgm:pt>
    <dgm:pt modelId="{39DBF8B0-D527-4F99-A9ED-70F73073B0BD}" type="pres">
      <dgm:prSet presAssocID="{ED015C90-6B3B-4EE8-B46C-7115BFCF7910}" presName="rootComposite" presStyleCnt="0"/>
      <dgm:spPr/>
    </dgm:pt>
    <dgm:pt modelId="{51E60183-A4A2-4B7C-B8C8-69691D057B8B}" type="pres">
      <dgm:prSet presAssocID="{ED015C90-6B3B-4EE8-B46C-7115BFCF7910}" presName="rootText" presStyleLbl="node2" presStyleIdx="0" presStyleCnt="1" custScaleX="107944" custLinFactNeighborX="-4101">
        <dgm:presLayoutVars>
          <dgm:chPref val="3"/>
        </dgm:presLayoutVars>
      </dgm:prSet>
      <dgm:spPr/>
    </dgm:pt>
    <dgm:pt modelId="{CFB06522-66E8-4E7C-93DF-8BBE0E32EC1C}" type="pres">
      <dgm:prSet presAssocID="{ED015C90-6B3B-4EE8-B46C-7115BFCF7910}" presName="rootConnector" presStyleLbl="node2" presStyleIdx="0" presStyleCnt="1"/>
      <dgm:spPr/>
    </dgm:pt>
    <dgm:pt modelId="{AF32FEBB-382F-451E-99E1-C2133EF78993}" type="pres">
      <dgm:prSet presAssocID="{ED015C90-6B3B-4EE8-B46C-7115BFCF7910}" presName="hierChild4" presStyleCnt="0"/>
      <dgm:spPr/>
    </dgm:pt>
    <dgm:pt modelId="{8AFB1EC1-7527-4266-92DD-534B4392DB32}" type="pres">
      <dgm:prSet presAssocID="{5A995E4F-2A28-4E55-B6B2-95EDBEE36AA4}" presName="Name37" presStyleLbl="parChTrans1D3" presStyleIdx="0" presStyleCnt="1"/>
      <dgm:spPr/>
    </dgm:pt>
    <dgm:pt modelId="{15BBC667-B888-4373-951B-D46BD3DFAE3D}" type="pres">
      <dgm:prSet presAssocID="{0142BD92-9EE9-42D0-81D4-9FFA61B780F4}" presName="hierRoot2" presStyleCnt="0">
        <dgm:presLayoutVars>
          <dgm:hierBranch val="init"/>
        </dgm:presLayoutVars>
      </dgm:prSet>
      <dgm:spPr/>
    </dgm:pt>
    <dgm:pt modelId="{DB9DB68C-AF7A-4469-8A2E-12CAD5D025C3}" type="pres">
      <dgm:prSet presAssocID="{0142BD92-9EE9-42D0-81D4-9FFA61B780F4}" presName="rootComposite" presStyleCnt="0"/>
      <dgm:spPr/>
    </dgm:pt>
    <dgm:pt modelId="{D034D2E7-6D46-4A82-B514-94D376B9082D}" type="pres">
      <dgm:prSet presAssocID="{0142BD92-9EE9-42D0-81D4-9FFA61B780F4}" presName="rootText" presStyleLbl="node3" presStyleIdx="0" presStyleCnt="1">
        <dgm:presLayoutVars>
          <dgm:chPref val="3"/>
        </dgm:presLayoutVars>
      </dgm:prSet>
      <dgm:spPr/>
    </dgm:pt>
    <dgm:pt modelId="{CC724978-A275-4F06-944B-25125B2B6950}" type="pres">
      <dgm:prSet presAssocID="{0142BD92-9EE9-42D0-81D4-9FFA61B780F4}" presName="rootConnector" presStyleLbl="node3" presStyleIdx="0" presStyleCnt="1"/>
      <dgm:spPr/>
    </dgm:pt>
    <dgm:pt modelId="{2EF7BC53-CB74-4A02-9DBB-B5C3FA1E97F9}" type="pres">
      <dgm:prSet presAssocID="{0142BD92-9EE9-42D0-81D4-9FFA61B780F4}" presName="hierChild4" presStyleCnt="0"/>
      <dgm:spPr/>
    </dgm:pt>
    <dgm:pt modelId="{722BD630-ECB1-4A2E-A7BF-C0A6B4F17253}" type="pres">
      <dgm:prSet presAssocID="{0142BD92-9EE9-42D0-81D4-9FFA61B780F4}" presName="hierChild5" presStyleCnt="0"/>
      <dgm:spPr/>
    </dgm:pt>
    <dgm:pt modelId="{EF5A7F8F-929B-4CCD-BAC9-8E1C145ADE8D}" type="pres">
      <dgm:prSet presAssocID="{ED015C90-6B3B-4EE8-B46C-7115BFCF7910}" presName="hierChild5" presStyleCnt="0"/>
      <dgm:spPr/>
    </dgm:pt>
    <dgm:pt modelId="{CE8B4C38-52E2-40B1-9733-23B8597CBAEB}" type="pres">
      <dgm:prSet presAssocID="{BEF781CB-CC9E-47F9-8B70-A26E7AF38D22}" presName="hierChild3" presStyleCnt="0"/>
      <dgm:spPr/>
    </dgm:pt>
  </dgm:ptLst>
  <dgm:cxnLst>
    <dgm:cxn modelId="{88051F2B-5B72-4B0F-928A-0303AADA3519}" type="presOf" srcId="{0142BD92-9EE9-42D0-81D4-9FFA61B780F4}" destId="{CC724978-A275-4F06-944B-25125B2B6950}" srcOrd="1" destOrd="0" presId="urn:microsoft.com/office/officeart/2005/8/layout/orgChart1"/>
    <dgm:cxn modelId="{590FBB47-4BDD-4342-A0FD-5498ADDDE766}" type="presOf" srcId="{70AB6DA3-8DC5-477C-A11F-69892C5AC377}" destId="{07996609-B336-493D-B2EA-A826C072A7F2}" srcOrd="0" destOrd="0" presId="urn:microsoft.com/office/officeart/2005/8/layout/orgChart1"/>
    <dgm:cxn modelId="{F1E9A96E-5C1E-443A-8CA3-756BF8BEBA07}" srcId="{EF3F9E07-F323-4BAE-83FD-A444A71A4587}" destId="{BEF781CB-CC9E-47F9-8B70-A26E7AF38D22}" srcOrd="0" destOrd="0" parTransId="{33ED567E-2B0A-4EB5-9703-599DCBBD587E}" sibTransId="{AB39AD89-56F7-439D-8ECC-E9CC9AC63F8C}"/>
    <dgm:cxn modelId="{51326152-8F45-4535-B85C-9B834C9B4451}" type="presOf" srcId="{0142BD92-9EE9-42D0-81D4-9FFA61B780F4}" destId="{D034D2E7-6D46-4A82-B514-94D376B9082D}" srcOrd="0" destOrd="0" presId="urn:microsoft.com/office/officeart/2005/8/layout/orgChart1"/>
    <dgm:cxn modelId="{A8D52E55-A20A-45BE-93B1-147FE683BE2A}" srcId="{ED015C90-6B3B-4EE8-B46C-7115BFCF7910}" destId="{0142BD92-9EE9-42D0-81D4-9FFA61B780F4}" srcOrd="0" destOrd="0" parTransId="{5A995E4F-2A28-4E55-B6B2-95EDBEE36AA4}" sibTransId="{C6A613F2-A7B1-454F-91E1-D5EC79A226F1}"/>
    <dgm:cxn modelId="{93CC8876-AE52-45BA-AFE6-91E451ABA98F}" srcId="{BEF781CB-CC9E-47F9-8B70-A26E7AF38D22}" destId="{ED015C90-6B3B-4EE8-B46C-7115BFCF7910}" srcOrd="0" destOrd="0" parTransId="{70AB6DA3-8DC5-477C-A11F-69892C5AC377}" sibTransId="{3391E6FA-5648-43DA-B6F3-61D173BDBCF8}"/>
    <dgm:cxn modelId="{B4534085-87F0-49CB-96C8-E434513D2F83}" type="presOf" srcId="{ED015C90-6B3B-4EE8-B46C-7115BFCF7910}" destId="{51E60183-A4A2-4B7C-B8C8-69691D057B8B}" srcOrd="0" destOrd="0" presId="urn:microsoft.com/office/officeart/2005/8/layout/orgChart1"/>
    <dgm:cxn modelId="{B91222BB-FA0D-4374-A30B-BFE0A87A28A3}" type="presOf" srcId="{5A995E4F-2A28-4E55-B6B2-95EDBEE36AA4}" destId="{8AFB1EC1-7527-4266-92DD-534B4392DB32}" srcOrd="0" destOrd="0" presId="urn:microsoft.com/office/officeart/2005/8/layout/orgChart1"/>
    <dgm:cxn modelId="{FF8759CD-E654-49EA-A32B-22C27A560D31}" type="presOf" srcId="{ED015C90-6B3B-4EE8-B46C-7115BFCF7910}" destId="{CFB06522-66E8-4E7C-93DF-8BBE0E32EC1C}" srcOrd="1" destOrd="0" presId="urn:microsoft.com/office/officeart/2005/8/layout/orgChart1"/>
    <dgm:cxn modelId="{C23018D3-0548-430E-A146-E4DED36BA9B9}" type="presOf" srcId="{EF3F9E07-F323-4BAE-83FD-A444A71A4587}" destId="{B1D131BB-221B-45D9-919B-A20927B03117}" srcOrd="0" destOrd="0" presId="urn:microsoft.com/office/officeart/2005/8/layout/orgChart1"/>
    <dgm:cxn modelId="{B7BD96E6-D139-4686-893F-E75030ADAB80}" type="presOf" srcId="{BEF781CB-CC9E-47F9-8B70-A26E7AF38D22}" destId="{9FF85976-E21E-49D7-9209-670DCEF07F1D}" srcOrd="0" destOrd="0" presId="urn:microsoft.com/office/officeart/2005/8/layout/orgChart1"/>
    <dgm:cxn modelId="{C68AE6EB-4864-4EC5-8C49-78064E5F0A35}" type="presOf" srcId="{BEF781CB-CC9E-47F9-8B70-A26E7AF38D22}" destId="{DD593E44-7039-4C55-9BB3-B0BDA0245F75}" srcOrd="1" destOrd="0" presId="urn:microsoft.com/office/officeart/2005/8/layout/orgChart1"/>
    <dgm:cxn modelId="{A8542B13-FB20-4829-9938-8EAD3542D9B5}" type="presParOf" srcId="{B1D131BB-221B-45D9-919B-A20927B03117}" destId="{5083CD89-4ACC-4233-8D93-D5979DC13A3F}" srcOrd="0" destOrd="0" presId="urn:microsoft.com/office/officeart/2005/8/layout/orgChart1"/>
    <dgm:cxn modelId="{8DE4E1EC-562B-4D46-BF53-2CC6897295B8}" type="presParOf" srcId="{5083CD89-4ACC-4233-8D93-D5979DC13A3F}" destId="{B344DC9C-08D4-48F7-8838-A51F3580F3A7}" srcOrd="0" destOrd="0" presId="urn:microsoft.com/office/officeart/2005/8/layout/orgChart1"/>
    <dgm:cxn modelId="{152F39A2-FDF2-404B-83D2-C8CEE3467393}" type="presParOf" srcId="{B344DC9C-08D4-48F7-8838-A51F3580F3A7}" destId="{9FF85976-E21E-49D7-9209-670DCEF07F1D}" srcOrd="0" destOrd="0" presId="urn:microsoft.com/office/officeart/2005/8/layout/orgChart1"/>
    <dgm:cxn modelId="{07E2CBD7-A436-46E2-B7A7-A33DFA95CF50}" type="presParOf" srcId="{B344DC9C-08D4-48F7-8838-A51F3580F3A7}" destId="{DD593E44-7039-4C55-9BB3-B0BDA0245F75}" srcOrd="1" destOrd="0" presId="urn:microsoft.com/office/officeart/2005/8/layout/orgChart1"/>
    <dgm:cxn modelId="{401087E8-DA60-4711-A9A3-A7F9FBCB9167}" type="presParOf" srcId="{5083CD89-4ACC-4233-8D93-D5979DC13A3F}" destId="{D7B7B6EC-9295-4A1C-9D37-549D83419985}" srcOrd="1" destOrd="0" presId="urn:microsoft.com/office/officeart/2005/8/layout/orgChart1"/>
    <dgm:cxn modelId="{8BA8C74A-2BDB-4A50-8E0A-050329C927D0}" type="presParOf" srcId="{D7B7B6EC-9295-4A1C-9D37-549D83419985}" destId="{07996609-B336-493D-B2EA-A826C072A7F2}" srcOrd="0" destOrd="0" presId="urn:microsoft.com/office/officeart/2005/8/layout/orgChart1"/>
    <dgm:cxn modelId="{7C51405D-E779-4A17-A4F9-6ED5B27F82B4}" type="presParOf" srcId="{D7B7B6EC-9295-4A1C-9D37-549D83419985}" destId="{C9E2FEC8-6D82-4438-A28C-3F2D70DC0626}" srcOrd="1" destOrd="0" presId="urn:microsoft.com/office/officeart/2005/8/layout/orgChart1"/>
    <dgm:cxn modelId="{FF481FA8-6078-4B09-BB66-29BA9FAEF79D}" type="presParOf" srcId="{C9E2FEC8-6D82-4438-A28C-3F2D70DC0626}" destId="{39DBF8B0-D527-4F99-A9ED-70F73073B0BD}" srcOrd="0" destOrd="0" presId="urn:microsoft.com/office/officeart/2005/8/layout/orgChart1"/>
    <dgm:cxn modelId="{19C90281-4DC8-43FD-913C-9DBBFD3CF786}" type="presParOf" srcId="{39DBF8B0-D527-4F99-A9ED-70F73073B0BD}" destId="{51E60183-A4A2-4B7C-B8C8-69691D057B8B}" srcOrd="0" destOrd="0" presId="urn:microsoft.com/office/officeart/2005/8/layout/orgChart1"/>
    <dgm:cxn modelId="{A7FB0EC0-6CC7-4F25-8C75-76A5B04E037F}" type="presParOf" srcId="{39DBF8B0-D527-4F99-A9ED-70F73073B0BD}" destId="{CFB06522-66E8-4E7C-93DF-8BBE0E32EC1C}" srcOrd="1" destOrd="0" presId="urn:microsoft.com/office/officeart/2005/8/layout/orgChart1"/>
    <dgm:cxn modelId="{878B3496-3C80-4A85-83ED-08950A6E1E0A}" type="presParOf" srcId="{C9E2FEC8-6D82-4438-A28C-3F2D70DC0626}" destId="{AF32FEBB-382F-451E-99E1-C2133EF78993}" srcOrd="1" destOrd="0" presId="urn:microsoft.com/office/officeart/2005/8/layout/orgChart1"/>
    <dgm:cxn modelId="{AA8A7B99-D155-413E-B1A2-70892EF85227}" type="presParOf" srcId="{AF32FEBB-382F-451E-99E1-C2133EF78993}" destId="{8AFB1EC1-7527-4266-92DD-534B4392DB32}" srcOrd="0" destOrd="0" presId="urn:microsoft.com/office/officeart/2005/8/layout/orgChart1"/>
    <dgm:cxn modelId="{03F3ED95-253E-4E93-BC93-16942B62A22D}" type="presParOf" srcId="{AF32FEBB-382F-451E-99E1-C2133EF78993}" destId="{15BBC667-B888-4373-951B-D46BD3DFAE3D}" srcOrd="1" destOrd="0" presId="urn:microsoft.com/office/officeart/2005/8/layout/orgChart1"/>
    <dgm:cxn modelId="{CA04D566-4355-4FB3-82C9-56F5F41F6A44}" type="presParOf" srcId="{15BBC667-B888-4373-951B-D46BD3DFAE3D}" destId="{DB9DB68C-AF7A-4469-8A2E-12CAD5D025C3}" srcOrd="0" destOrd="0" presId="urn:microsoft.com/office/officeart/2005/8/layout/orgChart1"/>
    <dgm:cxn modelId="{951ECA2F-498B-45BF-BB1C-99C57FEE23A9}" type="presParOf" srcId="{DB9DB68C-AF7A-4469-8A2E-12CAD5D025C3}" destId="{D034D2E7-6D46-4A82-B514-94D376B9082D}" srcOrd="0" destOrd="0" presId="urn:microsoft.com/office/officeart/2005/8/layout/orgChart1"/>
    <dgm:cxn modelId="{C6D4B6C9-A273-49DC-8374-757DE3DB7C90}" type="presParOf" srcId="{DB9DB68C-AF7A-4469-8A2E-12CAD5D025C3}" destId="{CC724978-A275-4F06-944B-25125B2B6950}" srcOrd="1" destOrd="0" presId="urn:microsoft.com/office/officeart/2005/8/layout/orgChart1"/>
    <dgm:cxn modelId="{341FB86C-49A5-4B92-BFD1-6213517532DB}" type="presParOf" srcId="{15BBC667-B888-4373-951B-D46BD3DFAE3D}" destId="{2EF7BC53-CB74-4A02-9DBB-B5C3FA1E97F9}" srcOrd="1" destOrd="0" presId="urn:microsoft.com/office/officeart/2005/8/layout/orgChart1"/>
    <dgm:cxn modelId="{0BF7B8EF-CFB5-43D4-A231-11E9DD2AD362}" type="presParOf" srcId="{15BBC667-B888-4373-951B-D46BD3DFAE3D}" destId="{722BD630-ECB1-4A2E-A7BF-C0A6B4F17253}" srcOrd="2" destOrd="0" presId="urn:microsoft.com/office/officeart/2005/8/layout/orgChart1"/>
    <dgm:cxn modelId="{66A02D1E-5829-48CF-9D6A-4192000C1CA0}" type="presParOf" srcId="{C9E2FEC8-6D82-4438-A28C-3F2D70DC0626}" destId="{EF5A7F8F-929B-4CCD-BAC9-8E1C145ADE8D}" srcOrd="2" destOrd="0" presId="urn:microsoft.com/office/officeart/2005/8/layout/orgChart1"/>
    <dgm:cxn modelId="{8DD3FC1C-930E-43B3-A9CF-165744F5B1F5}" type="presParOf" srcId="{5083CD89-4ACC-4233-8D93-D5979DC13A3F}" destId="{CE8B4C38-52E2-40B1-9733-23B8597CBA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541D70-9226-4052-8653-AD71BD3A705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532013-1103-4639-9E6E-095438AD4630}">
      <dgm:prSet phldrT="[Text]"/>
      <dgm:spPr>
        <a:solidFill>
          <a:srgbClr val="0C34FC"/>
        </a:solidFill>
      </dgm:spPr>
      <dgm:t>
        <a:bodyPr/>
        <a:lstStyle/>
        <a:p>
          <a:r>
            <a:rPr lang="en-US" b="1" dirty="0"/>
            <a:t>“Name” Full Shoot</a:t>
          </a:r>
        </a:p>
      </dgm:t>
    </dgm:pt>
    <dgm:pt modelId="{CFF920B4-1951-45AA-824D-0F034D180EB4}" type="parTrans" cxnId="{55B23DBC-C4E6-4604-9232-CB2FF00F9ACF}">
      <dgm:prSet/>
      <dgm:spPr/>
      <dgm:t>
        <a:bodyPr/>
        <a:lstStyle/>
        <a:p>
          <a:endParaRPr lang="en-US"/>
        </a:p>
      </dgm:t>
    </dgm:pt>
    <dgm:pt modelId="{F40B4182-5160-4311-8572-ACDD2A6B79AD}" type="sibTrans" cxnId="{55B23DBC-C4E6-4604-9232-CB2FF00F9ACF}">
      <dgm:prSet/>
      <dgm:spPr/>
      <dgm:t>
        <a:bodyPr/>
        <a:lstStyle/>
        <a:p>
          <a:endParaRPr lang="en-US"/>
        </a:p>
      </dgm:t>
    </dgm:pt>
    <dgm:pt modelId="{EE591B93-F3AD-427A-8845-ABC79861ABE2}">
      <dgm:prSet phldrT="[Text]"/>
      <dgm:spPr>
        <a:solidFill>
          <a:srgbClr val="0C34FC"/>
        </a:solidFill>
      </dgm:spPr>
      <dgm:t>
        <a:bodyPr/>
        <a:lstStyle/>
        <a:p>
          <a:r>
            <a:rPr lang="en-US" b="1" dirty="0"/>
            <a:t>Decision Time</a:t>
          </a:r>
        </a:p>
      </dgm:t>
    </dgm:pt>
    <dgm:pt modelId="{6CBE1A84-9356-4AFC-BF5F-501E4153A93D}" type="parTrans" cxnId="{48CA6A6D-60E3-45FE-AFE1-DED12596F5C8}">
      <dgm:prSet/>
      <dgm:spPr/>
      <dgm:t>
        <a:bodyPr/>
        <a:lstStyle/>
        <a:p>
          <a:endParaRPr lang="en-US"/>
        </a:p>
      </dgm:t>
    </dgm:pt>
    <dgm:pt modelId="{E3995815-FF0F-45A2-B082-05D0A8360A23}" type="sibTrans" cxnId="{48CA6A6D-60E3-45FE-AFE1-DED12596F5C8}">
      <dgm:prSet/>
      <dgm:spPr/>
      <dgm:t>
        <a:bodyPr/>
        <a:lstStyle/>
        <a:p>
          <a:endParaRPr lang="en-US"/>
        </a:p>
      </dgm:t>
    </dgm:pt>
    <dgm:pt modelId="{B6E8E783-7B6B-4BC6-99D8-9831183160FB}">
      <dgm:prSet phldrT="[Text]"/>
      <dgm:spPr>
        <a:solidFill>
          <a:srgbClr val="0C34FC"/>
        </a:solidFill>
      </dgm:spPr>
      <dgm:t>
        <a:bodyPr/>
        <a:lstStyle/>
        <a:p>
          <a:r>
            <a:rPr lang="en-US" b="1" dirty="0"/>
            <a:t>Folder Parallelism</a:t>
          </a:r>
        </a:p>
      </dgm:t>
    </dgm:pt>
    <dgm:pt modelId="{7E4D4405-7B42-48B2-BA1D-10D4622BCBC9}" type="parTrans" cxnId="{E1C63AA1-6F31-404F-9143-A6DB5DE4ED92}">
      <dgm:prSet/>
      <dgm:spPr/>
      <dgm:t>
        <a:bodyPr/>
        <a:lstStyle/>
        <a:p>
          <a:endParaRPr lang="en-US"/>
        </a:p>
      </dgm:t>
    </dgm:pt>
    <dgm:pt modelId="{B0BAC712-2D8B-473A-8872-B81ADD038A0B}" type="sibTrans" cxnId="{E1C63AA1-6F31-404F-9143-A6DB5DE4ED92}">
      <dgm:prSet/>
      <dgm:spPr/>
      <dgm:t>
        <a:bodyPr/>
        <a:lstStyle/>
        <a:p>
          <a:endParaRPr lang="en-US"/>
        </a:p>
      </dgm:t>
    </dgm:pt>
    <dgm:pt modelId="{D3974D71-4223-48E5-90A3-6F30D055FE1C}">
      <dgm:prSet phldrT="[Text]"/>
      <dgm:spPr>
        <a:solidFill>
          <a:srgbClr val="0C34FC"/>
        </a:solidFill>
      </dgm:spPr>
      <dgm:t>
        <a:bodyPr/>
        <a:lstStyle/>
        <a:p>
          <a:r>
            <a:rPr lang="en-US" b="1" dirty="0"/>
            <a:t>Collections – Parametric </a:t>
          </a:r>
        </a:p>
      </dgm:t>
    </dgm:pt>
    <dgm:pt modelId="{694FFFD1-6E55-4D9B-92A5-3B9560D257D1}" type="parTrans" cxnId="{24DBD823-5A11-41CE-AA71-BD2F0044C41C}">
      <dgm:prSet/>
      <dgm:spPr/>
      <dgm:t>
        <a:bodyPr/>
        <a:lstStyle/>
        <a:p>
          <a:endParaRPr lang="en-US"/>
        </a:p>
      </dgm:t>
    </dgm:pt>
    <dgm:pt modelId="{F8592C98-66A2-4147-A4DA-FC393F3066AE}" type="sibTrans" cxnId="{24DBD823-5A11-41CE-AA71-BD2F0044C41C}">
      <dgm:prSet/>
      <dgm:spPr/>
      <dgm:t>
        <a:bodyPr/>
        <a:lstStyle/>
        <a:p>
          <a:endParaRPr lang="en-US"/>
        </a:p>
      </dgm:t>
    </dgm:pt>
    <dgm:pt modelId="{A0B83EC1-B997-4F00-875D-058298144CA5}" type="pres">
      <dgm:prSet presAssocID="{18541D70-9226-4052-8653-AD71BD3A705E}" presName="linear" presStyleCnt="0">
        <dgm:presLayoutVars>
          <dgm:dir/>
          <dgm:animLvl val="lvl"/>
          <dgm:resizeHandles val="exact"/>
        </dgm:presLayoutVars>
      </dgm:prSet>
      <dgm:spPr/>
    </dgm:pt>
    <dgm:pt modelId="{4F63140F-E208-40A9-9D70-CF9E6EF821D5}" type="pres">
      <dgm:prSet presAssocID="{D3974D71-4223-48E5-90A3-6F30D055FE1C}" presName="parentLin" presStyleCnt="0"/>
      <dgm:spPr/>
    </dgm:pt>
    <dgm:pt modelId="{22971982-054C-4362-BA31-E5DD812F47E4}" type="pres">
      <dgm:prSet presAssocID="{D3974D71-4223-48E5-90A3-6F30D055FE1C}" presName="parentLeftMargin" presStyleLbl="node1" presStyleIdx="0" presStyleCnt="4"/>
      <dgm:spPr/>
    </dgm:pt>
    <dgm:pt modelId="{0B906FE2-B2D4-42C2-A156-455338F816C9}" type="pres">
      <dgm:prSet presAssocID="{D3974D71-4223-48E5-90A3-6F30D055FE1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0F1398C-8A65-4E5B-ACC4-8328AAD407BD}" type="pres">
      <dgm:prSet presAssocID="{D3974D71-4223-48E5-90A3-6F30D055FE1C}" presName="negativeSpace" presStyleCnt="0"/>
      <dgm:spPr/>
    </dgm:pt>
    <dgm:pt modelId="{ACE0AD6F-BA22-4DB1-8060-67389BABA381}" type="pres">
      <dgm:prSet presAssocID="{D3974D71-4223-48E5-90A3-6F30D055FE1C}" presName="childText" presStyleLbl="conFgAcc1" presStyleIdx="0" presStyleCnt="4">
        <dgm:presLayoutVars>
          <dgm:bulletEnabled val="1"/>
        </dgm:presLayoutVars>
      </dgm:prSet>
      <dgm:spPr/>
    </dgm:pt>
    <dgm:pt modelId="{659E9081-7901-431A-A342-C0E704BA9B5A}" type="pres">
      <dgm:prSet presAssocID="{F8592C98-66A2-4147-A4DA-FC393F3066AE}" presName="spaceBetweenRectangles" presStyleCnt="0"/>
      <dgm:spPr/>
    </dgm:pt>
    <dgm:pt modelId="{76FF818D-D630-444D-9281-1A250C6BE640}" type="pres">
      <dgm:prSet presAssocID="{B6E8E783-7B6B-4BC6-99D8-9831183160FB}" presName="parentLin" presStyleCnt="0"/>
      <dgm:spPr/>
    </dgm:pt>
    <dgm:pt modelId="{F99C7D47-339C-49AE-8DC2-FBCB21DA42C5}" type="pres">
      <dgm:prSet presAssocID="{B6E8E783-7B6B-4BC6-99D8-9831183160FB}" presName="parentLeftMargin" presStyleLbl="node1" presStyleIdx="0" presStyleCnt="4"/>
      <dgm:spPr/>
    </dgm:pt>
    <dgm:pt modelId="{A449A667-D547-4EB3-9FCF-FE4EC9A7CD42}" type="pres">
      <dgm:prSet presAssocID="{B6E8E783-7B6B-4BC6-99D8-9831183160F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20FBE41-19AE-4C7F-ABBC-DC91680CD3D8}" type="pres">
      <dgm:prSet presAssocID="{B6E8E783-7B6B-4BC6-99D8-9831183160FB}" presName="negativeSpace" presStyleCnt="0"/>
      <dgm:spPr/>
    </dgm:pt>
    <dgm:pt modelId="{D4781F4D-B791-49C0-B237-1A319840AB68}" type="pres">
      <dgm:prSet presAssocID="{B6E8E783-7B6B-4BC6-99D8-9831183160FB}" presName="childText" presStyleLbl="conFgAcc1" presStyleIdx="1" presStyleCnt="4">
        <dgm:presLayoutVars>
          <dgm:bulletEnabled val="1"/>
        </dgm:presLayoutVars>
      </dgm:prSet>
      <dgm:spPr/>
    </dgm:pt>
    <dgm:pt modelId="{118DAA01-5FA9-4996-8A93-B287D8384D38}" type="pres">
      <dgm:prSet presAssocID="{B0BAC712-2D8B-473A-8872-B81ADD038A0B}" presName="spaceBetweenRectangles" presStyleCnt="0"/>
      <dgm:spPr/>
    </dgm:pt>
    <dgm:pt modelId="{35F79B37-3B50-49B9-A021-AF49EF45FE12}" type="pres">
      <dgm:prSet presAssocID="{C6532013-1103-4639-9E6E-095438AD4630}" presName="parentLin" presStyleCnt="0"/>
      <dgm:spPr/>
    </dgm:pt>
    <dgm:pt modelId="{9B1FCA7D-E955-42B4-8CFA-03777D5EDDDD}" type="pres">
      <dgm:prSet presAssocID="{C6532013-1103-4639-9E6E-095438AD4630}" presName="parentLeftMargin" presStyleLbl="node1" presStyleIdx="1" presStyleCnt="4"/>
      <dgm:spPr/>
    </dgm:pt>
    <dgm:pt modelId="{C3250B08-45E1-460A-8F1B-FD7EB7C41124}" type="pres">
      <dgm:prSet presAssocID="{C6532013-1103-4639-9E6E-095438AD463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1E40D05-663F-4FF9-BDA7-390D86B6C59F}" type="pres">
      <dgm:prSet presAssocID="{C6532013-1103-4639-9E6E-095438AD4630}" presName="negativeSpace" presStyleCnt="0"/>
      <dgm:spPr/>
    </dgm:pt>
    <dgm:pt modelId="{A4990608-F0E1-4394-8EE0-4A8B2923F4C3}" type="pres">
      <dgm:prSet presAssocID="{C6532013-1103-4639-9E6E-095438AD4630}" presName="childText" presStyleLbl="conFgAcc1" presStyleIdx="2" presStyleCnt="4">
        <dgm:presLayoutVars>
          <dgm:bulletEnabled val="1"/>
        </dgm:presLayoutVars>
      </dgm:prSet>
      <dgm:spPr/>
    </dgm:pt>
    <dgm:pt modelId="{C5994A6B-5D87-4045-BC02-881FF8867253}" type="pres">
      <dgm:prSet presAssocID="{F40B4182-5160-4311-8572-ACDD2A6B79AD}" presName="spaceBetweenRectangles" presStyleCnt="0"/>
      <dgm:spPr/>
    </dgm:pt>
    <dgm:pt modelId="{6F786F4D-6201-444F-9C2E-97E5007BDB34}" type="pres">
      <dgm:prSet presAssocID="{EE591B93-F3AD-427A-8845-ABC79861ABE2}" presName="parentLin" presStyleCnt="0"/>
      <dgm:spPr/>
    </dgm:pt>
    <dgm:pt modelId="{6C94D772-4F1A-4C21-9B83-D4484C1B2795}" type="pres">
      <dgm:prSet presAssocID="{EE591B93-F3AD-427A-8845-ABC79861ABE2}" presName="parentLeftMargin" presStyleLbl="node1" presStyleIdx="2" presStyleCnt="4"/>
      <dgm:spPr/>
    </dgm:pt>
    <dgm:pt modelId="{1A9CE398-7F76-48FC-8138-21768394C798}" type="pres">
      <dgm:prSet presAssocID="{EE591B93-F3AD-427A-8845-ABC79861ABE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73D0DB9-220C-4590-AA12-22DBEF63F35A}" type="pres">
      <dgm:prSet presAssocID="{EE591B93-F3AD-427A-8845-ABC79861ABE2}" presName="negativeSpace" presStyleCnt="0"/>
      <dgm:spPr/>
    </dgm:pt>
    <dgm:pt modelId="{77FFCD4C-3666-4E9A-BAA5-9389A38302E3}" type="pres">
      <dgm:prSet presAssocID="{EE591B93-F3AD-427A-8845-ABC79861ABE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7D59410-AB89-425B-B12A-84695AD41127}" type="presOf" srcId="{D3974D71-4223-48E5-90A3-6F30D055FE1C}" destId="{22971982-054C-4362-BA31-E5DD812F47E4}" srcOrd="0" destOrd="0" presId="urn:microsoft.com/office/officeart/2005/8/layout/list1"/>
    <dgm:cxn modelId="{24DBD823-5A11-41CE-AA71-BD2F0044C41C}" srcId="{18541D70-9226-4052-8653-AD71BD3A705E}" destId="{D3974D71-4223-48E5-90A3-6F30D055FE1C}" srcOrd="0" destOrd="0" parTransId="{694FFFD1-6E55-4D9B-92A5-3B9560D257D1}" sibTransId="{F8592C98-66A2-4147-A4DA-FC393F3066AE}"/>
    <dgm:cxn modelId="{8B697E38-5E33-4BCB-A035-68EAD8696F58}" type="presOf" srcId="{EE591B93-F3AD-427A-8845-ABC79861ABE2}" destId="{6C94D772-4F1A-4C21-9B83-D4484C1B2795}" srcOrd="0" destOrd="0" presId="urn:microsoft.com/office/officeart/2005/8/layout/list1"/>
    <dgm:cxn modelId="{9CD36646-C1E6-4D5C-8EF3-ED2C54440845}" type="presOf" srcId="{B6E8E783-7B6B-4BC6-99D8-9831183160FB}" destId="{F99C7D47-339C-49AE-8DC2-FBCB21DA42C5}" srcOrd="0" destOrd="0" presId="urn:microsoft.com/office/officeart/2005/8/layout/list1"/>
    <dgm:cxn modelId="{48CA6A6D-60E3-45FE-AFE1-DED12596F5C8}" srcId="{18541D70-9226-4052-8653-AD71BD3A705E}" destId="{EE591B93-F3AD-427A-8845-ABC79861ABE2}" srcOrd="3" destOrd="0" parTransId="{6CBE1A84-9356-4AFC-BF5F-501E4153A93D}" sibTransId="{E3995815-FF0F-45A2-B082-05D0A8360A23}"/>
    <dgm:cxn modelId="{E1C63AA1-6F31-404F-9143-A6DB5DE4ED92}" srcId="{18541D70-9226-4052-8653-AD71BD3A705E}" destId="{B6E8E783-7B6B-4BC6-99D8-9831183160FB}" srcOrd="1" destOrd="0" parTransId="{7E4D4405-7B42-48B2-BA1D-10D4622BCBC9}" sibTransId="{B0BAC712-2D8B-473A-8872-B81ADD038A0B}"/>
    <dgm:cxn modelId="{55B23DBC-C4E6-4604-9232-CB2FF00F9ACF}" srcId="{18541D70-9226-4052-8653-AD71BD3A705E}" destId="{C6532013-1103-4639-9E6E-095438AD4630}" srcOrd="2" destOrd="0" parTransId="{CFF920B4-1951-45AA-824D-0F034D180EB4}" sibTransId="{F40B4182-5160-4311-8572-ACDD2A6B79AD}"/>
    <dgm:cxn modelId="{291FD5CF-18EC-4E76-BAA3-69CBFE3B6F1C}" type="presOf" srcId="{EE591B93-F3AD-427A-8845-ABC79861ABE2}" destId="{1A9CE398-7F76-48FC-8138-21768394C798}" srcOrd="1" destOrd="0" presId="urn:microsoft.com/office/officeart/2005/8/layout/list1"/>
    <dgm:cxn modelId="{997670D0-6304-4AF5-8E5B-0C7E7CA24659}" type="presOf" srcId="{C6532013-1103-4639-9E6E-095438AD4630}" destId="{C3250B08-45E1-460A-8F1B-FD7EB7C41124}" srcOrd="1" destOrd="0" presId="urn:microsoft.com/office/officeart/2005/8/layout/list1"/>
    <dgm:cxn modelId="{8BFDFCD1-ECBF-4727-A8D6-7EDB308E2894}" type="presOf" srcId="{18541D70-9226-4052-8653-AD71BD3A705E}" destId="{A0B83EC1-B997-4F00-875D-058298144CA5}" srcOrd="0" destOrd="0" presId="urn:microsoft.com/office/officeart/2005/8/layout/list1"/>
    <dgm:cxn modelId="{FEE1C9D5-C677-4456-B9F0-D48B896244EF}" type="presOf" srcId="{C6532013-1103-4639-9E6E-095438AD4630}" destId="{9B1FCA7D-E955-42B4-8CFA-03777D5EDDDD}" srcOrd="0" destOrd="0" presId="urn:microsoft.com/office/officeart/2005/8/layout/list1"/>
    <dgm:cxn modelId="{A19207E6-51EB-4BF6-8693-E82D3241A504}" type="presOf" srcId="{B6E8E783-7B6B-4BC6-99D8-9831183160FB}" destId="{A449A667-D547-4EB3-9FCF-FE4EC9A7CD42}" srcOrd="1" destOrd="0" presId="urn:microsoft.com/office/officeart/2005/8/layout/list1"/>
    <dgm:cxn modelId="{EDE5BAFA-2EEE-47CC-B02F-BF94384C32C0}" type="presOf" srcId="{D3974D71-4223-48E5-90A3-6F30D055FE1C}" destId="{0B906FE2-B2D4-42C2-A156-455338F816C9}" srcOrd="1" destOrd="0" presId="urn:microsoft.com/office/officeart/2005/8/layout/list1"/>
    <dgm:cxn modelId="{9835962E-04C0-45AF-A614-922491EEEE42}" type="presParOf" srcId="{A0B83EC1-B997-4F00-875D-058298144CA5}" destId="{4F63140F-E208-40A9-9D70-CF9E6EF821D5}" srcOrd="0" destOrd="0" presId="urn:microsoft.com/office/officeart/2005/8/layout/list1"/>
    <dgm:cxn modelId="{CBA289FC-3631-4B3B-A7C6-21A1899D0FB5}" type="presParOf" srcId="{4F63140F-E208-40A9-9D70-CF9E6EF821D5}" destId="{22971982-054C-4362-BA31-E5DD812F47E4}" srcOrd="0" destOrd="0" presId="urn:microsoft.com/office/officeart/2005/8/layout/list1"/>
    <dgm:cxn modelId="{6FDAC599-B5BC-49D8-9F99-4FE2D6AC6683}" type="presParOf" srcId="{4F63140F-E208-40A9-9D70-CF9E6EF821D5}" destId="{0B906FE2-B2D4-42C2-A156-455338F816C9}" srcOrd="1" destOrd="0" presId="urn:microsoft.com/office/officeart/2005/8/layout/list1"/>
    <dgm:cxn modelId="{2590BDF0-E0C0-48D8-AC50-DCDCB031CED2}" type="presParOf" srcId="{A0B83EC1-B997-4F00-875D-058298144CA5}" destId="{B0F1398C-8A65-4E5B-ACC4-8328AAD407BD}" srcOrd="1" destOrd="0" presId="urn:microsoft.com/office/officeart/2005/8/layout/list1"/>
    <dgm:cxn modelId="{B3BB113C-D16D-4C56-A95F-211BDF9E9698}" type="presParOf" srcId="{A0B83EC1-B997-4F00-875D-058298144CA5}" destId="{ACE0AD6F-BA22-4DB1-8060-67389BABA381}" srcOrd="2" destOrd="0" presId="urn:microsoft.com/office/officeart/2005/8/layout/list1"/>
    <dgm:cxn modelId="{699A41D8-2525-4DF3-A139-A9E7CF39A72F}" type="presParOf" srcId="{A0B83EC1-B997-4F00-875D-058298144CA5}" destId="{659E9081-7901-431A-A342-C0E704BA9B5A}" srcOrd="3" destOrd="0" presId="urn:microsoft.com/office/officeart/2005/8/layout/list1"/>
    <dgm:cxn modelId="{961C52E8-2670-4C7D-8379-4638A31E2CA6}" type="presParOf" srcId="{A0B83EC1-B997-4F00-875D-058298144CA5}" destId="{76FF818D-D630-444D-9281-1A250C6BE640}" srcOrd="4" destOrd="0" presId="urn:microsoft.com/office/officeart/2005/8/layout/list1"/>
    <dgm:cxn modelId="{6DE894AC-BE5A-4913-AFD8-6B33222DC41A}" type="presParOf" srcId="{76FF818D-D630-444D-9281-1A250C6BE640}" destId="{F99C7D47-339C-49AE-8DC2-FBCB21DA42C5}" srcOrd="0" destOrd="0" presId="urn:microsoft.com/office/officeart/2005/8/layout/list1"/>
    <dgm:cxn modelId="{B0F9B38E-9932-4C3E-B9D5-212CAA32FF70}" type="presParOf" srcId="{76FF818D-D630-444D-9281-1A250C6BE640}" destId="{A449A667-D547-4EB3-9FCF-FE4EC9A7CD42}" srcOrd="1" destOrd="0" presId="urn:microsoft.com/office/officeart/2005/8/layout/list1"/>
    <dgm:cxn modelId="{0BCE5660-23BD-4E51-A14D-9003DA2B4DA1}" type="presParOf" srcId="{A0B83EC1-B997-4F00-875D-058298144CA5}" destId="{B20FBE41-19AE-4C7F-ABBC-DC91680CD3D8}" srcOrd="5" destOrd="0" presId="urn:microsoft.com/office/officeart/2005/8/layout/list1"/>
    <dgm:cxn modelId="{16CA5ACD-B323-40DC-B529-9C0545F3E63F}" type="presParOf" srcId="{A0B83EC1-B997-4F00-875D-058298144CA5}" destId="{D4781F4D-B791-49C0-B237-1A319840AB68}" srcOrd="6" destOrd="0" presId="urn:microsoft.com/office/officeart/2005/8/layout/list1"/>
    <dgm:cxn modelId="{5C9C9CEE-4944-4C7D-8E0D-E50B849190CF}" type="presParOf" srcId="{A0B83EC1-B997-4F00-875D-058298144CA5}" destId="{118DAA01-5FA9-4996-8A93-B287D8384D38}" srcOrd="7" destOrd="0" presId="urn:microsoft.com/office/officeart/2005/8/layout/list1"/>
    <dgm:cxn modelId="{B071B7D9-7A7F-4B35-85A8-D92F932DCA0C}" type="presParOf" srcId="{A0B83EC1-B997-4F00-875D-058298144CA5}" destId="{35F79B37-3B50-49B9-A021-AF49EF45FE12}" srcOrd="8" destOrd="0" presId="urn:microsoft.com/office/officeart/2005/8/layout/list1"/>
    <dgm:cxn modelId="{5A3A483B-80DE-4FD0-84BC-4B26D3D2B540}" type="presParOf" srcId="{35F79B37-3B50-49B9-A021-AF49EF45FE12}" destId="{9B1FCA7D-E955-42B4-8CFA-03777D5EDDDD}" srcOrd="0" destOrd="0" presId="urn:microsoft.com/office/officeart/2005/8/layout/list1"/>
    <dgm:cxn modelId="{530166F1-E58E-480F-8C58-8FAA3645BCDA}" type="presParOf" srcId="{35F79B37-3B50-49B9-A021-AF49EF45FE12}" destId="{C3250B08-45E1-460A-8F1B-FD7EB7C41124}" srcOrd="1" destOrd="0" presId="urn:microsoft.com/office/officeart/2005/8/layout/list1"/>
    <dgm:cxn modelId="{1B614813-8208-4207-BD69-FF17985D0A09}" type="presParOf" srcId="{A0B83EC1-B997-4F00-875D-058298144CA5}" destId="{31E40D05-663F-4FF9-BDA7-390D86B6C59F}" srcOrd="9" destOrd="0" presId="urn:microsoft.com/office/officeart/2005/8/layout/list1"/>
    <dgm:cxn modelId="{5EB17ED5-1523-4FFE-897E-EA4F553E8173}" type="presParOf" srcId="{A0B83EC1-B997-4F00-875D-058298144CA5}" destId="{A4990608-F0E1-4394-8EE0-4A8B2923F4C3}" srcOrd="10" destOrd="0" presId="urn:microsoft.com/office/officeart/2005/8/layout/list1"/>
    <dgm:cxn modelId="{232400BA-E35D-421D-875B-08FF5E1EAEBB}" type="presParOf" srcId="{A0B83EC1-B997-4F00-875D-058298144CA5}" destId="{C5994A6B-5D87-4045-BC02-881FF8867253}" srcOrd="11" destOrd="0" presId="urn:microsoft.com/office/officeart/2005/8/layout/list1"/>
    <dgm:cxn modelId="{F4DED6B9-F7E0-41DC-BD08-9B98E1007C60}" type="presParOf" srcId="{A0B83EC1-B997-4F00-875D-058298144CA5}" destId="{6F786F4D-6201-444F-9C2E-97E5007BDB34}" srcOrd="12" destOrd="0" presId="urn:microsoft.com/office/officeart/2005/8/layout/list1"/>
    <dgm:cxn modelId="{E47C2DD8-65C4-43FF-A134-D8A8CE4E59B8}" type="presParOf" srcId="{6F786F4D-6201-444F-9C2E-97E5007BDB34}" destId="{6C94D772-4F1A-4C21-9B83-D4484C1B2795}" srcOrd="0" destOrd="0" presId="urn:microsoft.com/office/officeart/2005/8/layout/list1"/>
    <dgm:cxn modelId="{58F87062-351E-4BDE-864C-A8AA7786C336}" type="presParOf" srcId="{6F786F4D-6201-444F-9C2E-97E5007BDB34}" destId="{1A9CE398-7F76-48FC-8138-21768394C798}" srcOrd="1" destOrd="0" presId="urn:microsoft.com/office/officeart/2005/8/layout/list1"/>
    <dgm:cxn modelId="{D6252DDE-76CF-4674-BED8-DAA2436DD71F}" type="presParOf" srcId="{A0B83EC1-B997-4F00-875D-058298144CA5}" destId="{E73D0DB9-220C-4590-AA12-22DBEF63F35A}" srcOrd="13" destOrd="0" presId="urn:microsoft.com/office/officeart/2005/8/layout/list1"/>
    <dgm:cxn modelId="{D1B163D3-F019-4EDE-972E-D01B76CFACCB}" type="presParOf" srcId="{A0B83EC1-B997-4F00-875D-058298144CA5}" destId="{77FFCD4C-3666-4E9A-BAA5-9389A38302E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541D70-9226-4052-8653-AD71BD3A705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532013-1103-4639-9E6E-095438AD4630}">
      <dgm:prSet phldrT="[Text]"/>
      <dgm:spPr>
        <a:solidFill>
          <a:srgbClr val="0C34FC"/>
        </a:solidFill>
      </dgm:spPr>
      <dgm:t>
        <a:bodyPr/>
        <a:lstStyle/>
        <a:p>
          <a:r>
            <a:rPr lang="en-US" b="1" dirty="0"/>
            <a:t>Backup to The Cloud (Recommended)</a:t>
          </a:r>
        </a:p>
      </dgm:t>
    </dgm:pt>
    <dgm:pt modelId="{CFF920B4-1951-45AA-824D-0F034D180EB4}" type="parTrans" cxnId="{55B23DBC-C4E6-4604-9232-CB2FF00F9ACF}">
      <dgm:prSet/>
      <dgm:spPr/>
      <dgm:t>
        <a:bodyPr/>
        <a:lstStyle/>
        <a:p>
          <a:endParaRPr lang="en-US"/>
        </a:p>
      </dgm:t>
    </dgm:pt>
    <dgm:pt modelId="{F40B4182-5160-4311-8572-ACDD2A6B79AD}" type="sibTrans" cxnId="{55B23DBC-C4E6-4604-9232-CB2FF00F9ACF}">
      <dgm:prSet/>
      <dgm:spPr/>
      <dgm:t>
        <a:bodyPr/>
        <a:lstStyle/>
        <a:p>
          <a:endParaRPr lang="en-US"/>
        </a:p>
      </dgm:t>
    </dgm:pt>
    <dgm:pt modelId="{B6E8E783-7B6B-4BC6-99D8-9831183160FB}">
      <dgm:prSet phldrT="[Text]"/>
      <dgm:spPr>
        <a:solidFill>
          <a:srgbClr val="0C34FC"/>
        </a:solidFill>
      </dgm:spPr>
      <dgm:t>
        <a:bodyPr/>
        <a:lstStyle/>
        <a:p>
          <a:r>
            <a:rPr lang="en-US" b="1" dirty="0"/>
            <a:t>Backup to Other Drives (Recommended)</a:t>
          </a:r>
        </a:p>
      </dgm:t>
    </dgm:pt>
    <dgm:pt modelId="{7E4D4405-7B42-48B2-BA1D-10D4622BCBC9}" type="parTrans" cxnId="{E1C63AA1-6F31-404F-9143-A6DB5DE4ED92}">
      <dgm:prSet/>
      <dgm:spPr/>
      <dgm:t>
        <a:bodyPr/>
        <a:lstStyle/>
        <a:p>
          <a:endParaRPr lang="en-US"/>
        </a:p>
      </dgm:t>
    </dgm:pt>
    <dgm:pt modelId="{B0BAC712-2D8B-473A-8872-B81ADD038A0B}" type="sibTrans" cxnId="{E1C63AA1-6F31-404F-9143-A6DB5DE4ED92}">
      <dgm:prSet/>
      <dgm:spPr/>
      <dgm:t>
        <a:bodyPr/>
        <a:lstStyle/>
        <a:p>
          <a:endParaRPr lang="en-US"/>
        </a:p>
      </dgm:t>
    </dgm:pt>
    <dgm:pt modelId="{D3974D71-4223-48E5-90A3-6F30D055FE1C}">
      <dgm:prSet phldrT="[Text]"/>
      <dgm:spPr>
        <a:solidFill>
          <a:srgbClr val="0C34FC"/>
        </a:solidFill>
      </dgm:spPr>
      <dgm:t>
        <a:bodyPr/>
        <a:lstStyle/>
        <a:p>
          <a:r>
            <a:rPr lang="en-US" b="1" dirty="0"/>
            <a:t>Images Always Exist 2 Places – At Least!</a:t>
          </a:r>
        </a:p>
      </dgm:t>
    </dgm:pt>
    <dgm:pt modelId="{694FFFD1-6E55-4D9B-92A5-3B9560D257D1}" type="parTrans" cxnId="{24DBD823-5A11-41CE-AA71-BD2F0044C41C}">
      <dgm:prSet/>
      <dgm:spPr/>
      <dgm:t>
        <a:bodyPr/>
        <a:lstStyle/>
        <a:p>
          <a:endParaRPr lang="en-US"/>
        </a:p>
      </dgm:t>
    </dgm:pt>
    <dgm:pt modelId="{F8592C98-66A2-4147-A4DA-FC393F3066AE}" type="sibTrans" cxnId="{24DBD823-5A11-41CE-AA71-BD2F0044C41C}">
      <dgm:prSet/>
      <dgm:spPr/>
      <dgm:t>
        <a:bodyPr/>
        <a:lstStyle/>
        <a:p>
          <a:endParaRPr lang="en-US"/>
        </a:p>
      </dgm:t>
    </dgm:pt>
    <dgm:pt modelId="{A0B83EC1-B997-4F00-875D-058298144CA5}" type="pres">
      <dgm:prSet presAssocID="{18541D70-9226-4052-8653-AD71BD3A705E}" presName="linear" presStyleCnt="0">
        <dgm:presLayoutVars>
          <dgm:dir/>
          <dgm:animLvl val="lvl"/>
          <dgm:resizeHandles val="exact"/>
        </dgm:presLayoutVars>
      </dgm:prSet>
      <dgm:spPr/>
    </dgm:pt>
    <dgm:pt modelId="{4F63140F-E208-40A9-9D70-CF9E6EF821D5}" type="pres">
      <dgm:prSet presAssocID="{D3974D71-4223-48E5-90A3-6F30D055FE1C}" presName="parentLin" presStyleCnt="0"/>
      <dgm:spPr/>
    </dgm:pt>
    <dgm:pt modelId="{22971982-054C-4362-BA31-E5DD812F47E4}" type="pres">
      <dgm:prSet presAssocID="{D3974D71-4223-48E5-90A3-6F30D055FE1C}" presName="parentLeftMargin" presStyleLbl="node1" presStyleIdx="0" presStyleCnt="3"/>
      <dgm:spPr/>
    </dgm:pt>
    <dgm:pt modelId="{0B906FE2-B2D4-42C2-A156-455338F816C9}" type="pres">
      <dgm:prSet presAssocID="{D3974D71-4223-48E5-90A3-6F30D055FE1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0F1398C-8A65-4E5B-ACC4-8328AAD407BD}" type="pres">
      <dgm:prSet presAssocID="{D3974D71-4223-48E5-90A3-6F30D055FE1C}" presName="negativeSpace" presStyleCnt="0"/>
      <dgm:spPr/>
    </dgm:pt>
    <dgm:pt modelId="{ACE0AD6F-BA22-4DB1-8060-67389BABA381}" type="pres">
      <dgm:prSet presAssocID="{D3974D71-4223-48E5-90A3-6F30D055FE1C}" presName="childText" presStyleLbl="conFgAcc1" presStyleIdx="0" presStyleCnt="3">
        <dgm:presLayoutVars>
          <dgm:bulletEnabled val="1"/>
        </dgm:presLayoutVars>
      </dgm:prSet>
      <dgm:spPr/>
    </dgm:pt>
    <dgm:pt modelId="{659E9081-7901-431A-A342-C0E704BA9B5A}" type="pres">
      <dgm:prSet presAssocID="{F8592C98-66A2-4147-A4DA-FC393F3066AE}" presName="spaceBetweenRectangles" presStyleCnt="0"/>
      <dgm:spPr/>
    </dgm:pt>
    <dgm:pt modelId="{76FF818D-D630-444D-9281-1A250C6BE640}" type="pres">
      <dgm:prSet presAssocID="{B6E8E783-7B6B-4BC6-99D8-9831183160FB}" presName="parentLin" presStyleCnt="0"/>
      <dgm:spPr/>
    </dgm:pt>
    <dgm:pt modelId="{F99C7D47-339C-49AE-8DC2-FBCB21DA42C5}" type="pres">
      <dgm:prSet presAssocID="{B6E8E783-7B6B-4BC6-99D8-9831183160FB}" presName="parentLeftMargin" presStyleLbl="node1" presStyleIdx="0" presStyleCnt="3"/>
      <dgm:spPr/>
    </dgm:pt>
    <dgm:pt modelId="{A449A667-D547-4EB3-9FCF-FE4EC9A7CD42}" type="pres">
      <dgm:prSet presAssocID="{B6E8E783-7B6B-4BC6-99D8-9831183160F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20FBE41-19AE-4C7F-ABBC-DC91680CD3D8}" type="pres">
      <dgm:prSet presAssocID="{B6E8E783-7B6B-4BC6-99D8-9831183160FB}" presName="negativeSpace" presStyleCnt="0"/>
      <dgm:spPr/>
    </dgm:pt>
    <dgm:pt modelId="{D4781F4D-B791-49C0-B237-1A319840AB68}" type="pres">
      <dgm:prSet presAssocID="{B6E8E783-7B6B-4BC6-99D8-9831183160FB}" presName="childText" presStyleLbl="conFgAcc1" presStyleIdx="1" presStyleCnt="3">
        <dgm:presLayoutVars>
          <dgm:bulletEnabled val="1"/>
        </dgm:presLayoutVars>
      </dgm:prSet>
      <dgm:spPr/>
    </dgm:pt>
    <dgm:pt modelId="{118DAA01-5FA9-4996-8A93-B287D8384D38}" type="pres">
      <dgm:prSet presAssocID="{B0BAC712-2D8B-473A-8872-B81ADD038A0B}" presName="spaceBetweenRectangles" presStyleCnt="0"/>
      <dgm:spPr/>
    </dgm:pt>
    <dgm:pt modelId="{35F79B37-3B50-49B9-A021-AF49EF45FE12}" type="pres">
      <dgm:prSet presAssocID="{C6532013-1103-4639-9E6E-095438AD4630}" presName="parentLin" presStyleCnt="0"/>
      <dgm:spPr/>
    </dgm:pt>
    <dgm:pt modelId="{9B1FCA7D-E955-42B4-8CFA-03777D5EDDDD}" type="pres">
      <dgm:prSet presAssocID="{C6532013-1103-4639-9E6E-095438AD4630}" presName="parentLeftMargin" presStyleLbl="node1" presStyleIdx="1" presStyleCnt="3"/>
      <dgm:spPr/>
    </dgm:pt>
    <dgm:pt modelId="{C3250B08-45E1-460A-8F1B-FD7EB7C41124}" type="pres">
      <dgm:prSet presAssocID="{C6532013-1103-4639-9E6E-095438AD463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1E40D05-663F-4FF9-BDA7-390D86B6C59F}" type="pres">
      <dgm:prSet presAssocID="{C6532013-1103-4639-9E6E-095438AD4630}" presName="negativeSpace" presStyleCnt="0"/>
      <dgm:spPr/>
    </dgm:pt>
    <dgm:pt modelId="{A4990608-F0E1-4394-8EE0-4A8B2923F4C3}" type="pres">
      <dgm:prSet presAssocID="{C6532013-1103-4639-9E6E-095438AD463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7D59410-AB89-425B-B12A-84695AD41127}" type="presOf" srcId="{D3974D71-4223-48E5-90A3-6F30D055FE1C}" destId="{22971982-054C-4362-BA31-E5DD812F47E4}" srcOrd="0" destOrd="0" presId="urn:microsoft.com/office/officeart/2005/8/layout/list1"/>
    <dgm:cxn modelId="{24DBD823-5A11-41CE-AA71-BD2F0044C41C}" srcId="{18541D70-9226-4052-8653-AD71BD3A705E}" destId="{D3974D71-4223-48E5-90A3-6F30D055FE1C}" srcOrd="0" destOrd="0" parTransId="{694FFFD1-6E55-4D9B-92A5-3B9560D257D1}" sibTransId="{F8592C98-66A2-4147-A4DA-FC393F3066AE}"/>
    <dgm:cxn modelId="{9CD36646-C1E6-4D5C-8EF3-ED2C54440845}" type="presOf" srcId="{B6E8E783-7B6B-4BC6-99D8-9831183160FB}" destId="{F99C7D47-339C-49AE-8DC2-FBCB21DA42C5}" srcOrd="0" destOrd="0" presId="urn:microsoft.com/office/officeart/2005/8/layout/list1"/>
    <dgm:cxn modelId="{E1C63AA1-6F31-404F-9143-A6DB5DE4ED92}" srcId="{18541D70-9226-4052-8653-AD71BD3A705E}" destId="{B6E8E783-7B6B-4BC6-99D8-9831183160FB}" srcOrd="1" destOrd="0" parTransId="{7E4D4405-7B42-48B2-BA1D-10D4622BCBC9}" sibTransId="{B0BAC712-2D8B-473A-8872-B81ADD038A0B}"/>
    <dgm:cxn modelId="{55B23DBC-C4E6-4604-9232-CB2FF00F9ACF}" srcId="{18541D70-9226-4052-8653-AD71BD3A705E}" destId="{C6532013-1103-4639-9E6E-095438AD4630}" srcOrd="2" destOrd="0" parTransId="{CFF920B4-1951-45AA-824D-0F034D180EB4}" sibTransId="{F40B4182-5160-4311-8572-ACDD2A6B79AD}"/>
    <dgm:cxn modelId="{997670D0-6304-4AF5-8E5B-0C7E7CA24659}" type="presOf" srcId="{C6532013-1103-4639-9E6E-095438AD4630}" destId="{C3250B08-45E1-460A-8F1B-FD7EB7C41124}" srcOrd="1" destOrd="0" presId="urn:microsoft.com/office/officeart/2005/8/layout/list1"/>
    <dgm:cxn modelId="{8BFDFCD1-ECBF-4727-A8D6-7EDB308E2894}" type="presOf" srcId="{18541D70-9226-4052-8653-AD71BD3A705E}" destId="{A0B83EC1-B997-4F00-875D-058298144CA5}" srcOrd="0" destOrd="0" presId="urn:microsoft.com/office/officeart/2005/8/layout/list1"/>
    <dgm:cxn modelId="{FEE1C9D5-C677-4456-B9F0-D48B896244EF}" type="presOf" srcId="{C6532013-1103-4639-9E6E-095438AD4630}" destId="{9B1FCA7D-E955-42B4-8CFA-03777D5EDDDD}" srcOrd="0" destOrd="0" presId="urn:microsoft.com/office/officeart/2005/8/layout/list1"/>
    <dgm:cxn modelId="{A19207E6-51EB-4BF6-8693-E82D3241A504}" type="presOf" srcId="{B6E8E783-7B6B-4BC6-99D8-9831183160FB}" destId="{A449A667-D547-4EB3-9FCF-FE4EC9A7CD42}" srcOrd="1" destOrd="0" presId="urn:microsoft.com/office/officeart/2005/8/layout/list1"/>
    <dgm:cxn modelId="{EDE5BAFA-2EEE-47CC-B02F-BF94384C32C0}" type="presOf" srcId="{D3974D71-4223-48E5-90A3-6F30D055FE1C}" destId="{0B906FE2-B2D4-42C2-A156-455338F816C9}" srcOrd="1" destOrd="0" presId="urn:microsoft.com/office/officeart/2005/8/layout/list1"/>
    <dgm:cxn modelId="{9835962E-04C0-45AF-A614-922491EEEE42}" type="presParOf" srcId="{A0B83EC1-B997-4F00-875D-058298144CA5}" destId="{4F63140F-E208-40A9-9D70-CF9E6EF821D5}" srcOrd="0" destOrd="0" presId="urn:microsoft.com/office/officeart/2005/8/layout/list1"/>
    <dgm:cxn modelId="{CBA289FC-3631-4B3B-A7C6-21A1899D0FB5}" type="presParOf" srcId="{4F63140F-E208-40A9-9D70-CF9E6EF821D5}" destId="{22971982-054C-4362-BA31-E5DD812F47E4}" srcOrd="0" destOrd="0" presId="urn:microsoft.com/office/officeart/2005/8/layout/list1"/>
    <dgm:cxn modelId="{6FDAC599-B5BC-49D8-9F99-4FE2D6AC6683}" type="presParOf" srcId="{4F63140F-E208-40A9-9D70-CF9E6EF821D5}" destId="{0B906FE2-B2D4-42C2-A156-455338F816C9}" srcOrd="1" destOrd="0" presId="urn:microsoft.com/office/officeart/2005/8/layout/list1"/>
    <dgm:cxn modelId="{2590BDF0-E0C0-48D8-AC50-DCDCB031CED2}" type="presParOf" srcId="{A0B83EC1-B997-4F00-875D-058298144CA5}" destId="{B0F1398C-8A65-4E5B-ACC4-8328AAD407BD}" srcOrd="1" destOrd="0" presId="urn:microsoft.com/office/officeart/2005/8/layout/list1"/>
    <dgm:cxn modelId="{B3BB113C-D16D-4C56-A95F-211BDF9E9698}" type="presParOf" srcId="{A0B83EC1-B997-4F00-875D-058298144CA5}" destId="{ACE0AD6F-BA22-4DB1-8060-67389BABA381}" srcOrd="2" destOrd="0" presId="urn:microsoft.com/office/officeart/2005/8/layout/list1"/>
    <dgm:cxn modelId="{699A41D8-2525-4DF3-A139-A9E7CF39A72F}" type="presParOf" srcId="{A0B83EC1-B997-4F00-875D-058298144CA5}" destId="{659E9081-7901-431A-A342-C0E704BA9B5A}" srcOrd="3" destOrd="0" presId="urn:microsoft.com/office/officeart/2005/8/layout/list1"/>
    <dgm:cxn modelId="{961C52E8-2670-4C7D-8379-4638A31E2CA6}" type="presParOf" srcId="{A0B83EC1-B997-4F00-875D-058298144CA5}" destId="{76FF818D-D630-444D-9281-1A250C6BE640}" srcOrd="4" destOrd="0" presId="urn:microsoft.com/office/officeart/2005/8/layout/list1"/>
    <dgm:cxn modelId="{6DE894AC-BE5A-4913-AFD8-6B33222DC41A}" type="presParOf" srcId="{76FF818D-D630-444D-9281-1A250C6BE640}" destId="{F99C7D47-339C-49AE-8DC2-FBCB21DA42C5}" srcOrd="0" destOrd="0" presId="urn:microsoft.com/office/officeart/2005/8/layout/list1"/>
    <dgm:cxn modelId="{B0F9B38E-9932-4C3E-B9D5-212CAA32FF70}" type="presParOf" srcId="{76FF818D-D630-444D-9281-1A250C6BE640}" destId="{A449A667-D547-4EB3-9FCF-FE4EC9A7CD42}" srcOrd="1" destOrd="0" presId="urn:microsoft.com/office/officeart/2005/8/layout/list1"/>
    <dgm:cxn modelId="{0BCE5660-23BD-4E51-A14D-9003DA2B4DA1}" type="presParOf" srcId="{A0B83EC1-B997-4F00-875D-058298144CA5}" destId="{B20FBE41-19AE-4C7F-ABBC-DC91680CD3D8}" srcOrd="5" destOrd="0" presId="urn:microsoft.com/office/officeart/2005/8/layout/list1"/>
    <dgm:cxn modelId="{16CA5ACD-B323-40DC-B529-9C0545F3E63F}" type="presParOf" srcId="{A0B83EC1-B997-4F00-875D-058298144CA5}" destId="{D4781F4D-B791-49C0-B237-1A319840AB68}" srcOrd="6" destOrd="0" presId="urn:microsoft.com/office/officeart/2005/8/layout/list1"/>
    <dgm:cxn modelId="{5C9C9CEE-4944-4C7D-8E0D-E50B849190CF}" type="presParOf" srcId="{A0B83EC1-B997-4F00-875D-058298144CA5}" destId="{118DAA01-5FA9-4996-8A93-B287D8384D38}" srcOrd="7" destOrd="0" presId="urn:microsoft.com/office/officeart/2005/8/layout/list1"/>
    <dgm:cxn modelId="{B071B7D9-7A7F-4B35-85A8-D92F932DCA0C}" type="presParOf" srcId="{A0B83EC1-B997-4F00-875D-058298144CA5}" destId="{35F79B37-3B50-49B9-A021-AF49EF45FE12}" srcOrd="8" destOrd="0" presId="urn:microsoft.com/office/officeart/2005/8/layout/list1"/>
    <dgm:cxn modelId="{5A3A483B-80DE-4FD0-84BC-4B26D3D2B540}" type="presParOf" srcId="{35F79B37-3B50-49B9-A021-AF49EF45FE12}" destId="{9B1FCA7D-E955-42B4-8CFA-03777D5EDDDD}" srcOrd="0" destOrd="0" presId="urn:microsoft.com/office/officeart/2005/8/layout/list1"/>
    <dgm:cxn modelId="{530166F1-E58E-480F-8C58-8FAA3645BCDA}" type="presParOf" srcId="{35F79B37-3B50-49B9-A021-AF49EF45FE12}" destId="{C3250B08-45E1-460A-8F1B-FD7EB7C41124}" srcOrd="1" destOrd="0" presId="urn:microsoft.com/office/officeart/2005/8/layout/list1"/>
    <dgm:cxn modelId="{1B614813-8208-4207-BD69-FF17985D0A09}" type="presParOf" srcId="{A0B83EC1-B997-4F00-875D-058298144CA5}" destId="{31E40D05-663F-4FF9-BDA7-390D86B6C59F}" srcOrd="9" destOrd="0" presId="urn:microsoft.com/office/officeart/2005/8/layout/list1"/>
    <dgm:cxn modelId="{5EB17ED5-1523-4FFE-897E-EA4F553E8173}" type="presParOf" srcId="{A0B83EC1-B997-4F00-875D-058298144CA5}" destId="{A4990608-F0E1-4394-8EE0-4A8B2923F4C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6928A-6FEA-4CDD-BCD4-CD11B25731B9}">
      <dsp:nvSpPr>
        <dsp:cNvPr id="0" name=""/>
        <dsp:cNvSpPr/>
      </dsp:nvSpPr>
      <dsp:spPr>
        <a:xfrm rot="16200000">
          <a:off x="-1450950" y="1459772"/>
          <a:ext cx="4547605" cy="1628060"/>
        </a:xfrm>
        <a:prstGeom prst="flowChartManualOperation">
          <a:avLst/>
        </a:prstGeom>
        <a:solidFill>
          <a:srgbClr val="0C34F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prstClr val="white"/>
              </a:solidFill>
              <a:latin typeface="Lucida Fax" panose="02060602050505020204" pitchFamily="18" charset="0"/>
              <a:ea typeface="+mn-ea"/>
              <a:cs typeface="+mn-cs"/>
            </a:rPr>
            <a:t>Check List</a:t>
          </a:r>
        </a:p>
      </dsp:txBody>
      <dsp:txXfrm rot="5400000">
        <a:off x="8822" y="909521"/>
        <a:ext cx="1628060" cy="2728563"/>
      </dsp:txXfrm>
    </dsp:sp>
    <dsp:sp modelId="{AB1272D2-DB6A-45CF-8837-15D50223BB98}">
      <dsp:nvSpPr>
        <dsp:cNvPr id="0" name=""/>
        <dsp:cNvSpPr/>
      </dsp:nvSpPr>
      <dsp:spPr>
        <a:xfrm rot="16200000">
          <a:off x="304522" y="1459772"/>
          <a:ext cx="4547605" cy="1628060"/>
        </a:xfrm>
        <a:prstGeom prst="flowChartManualOperation">
          <a:avLst/>
        </a:prstGeom>
        <a:solidFill>
          <a:srgbClr val="0C34F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prstClr val="white"/>
              </a:solidFill>
              <a:latin typeface="Lucida Fax" panose="02060602050505020204" pitchFamily="18" charset="0"/>
              <a:ea typeface="+mn-ea"/>
              <a:cs typeface="+mn-cs"/>
            </a:rPr>
            <a:t>Culling</a:t>
          </a:r>
        </a:p>
      </dsp:txBody>
      <dsp:txXfrm rot="5400000">
        <a:off x="1764294" y="909521"/>
        <a:ext cx="1628060" cy="2728563"/>
      </dsp:txXfrm>
    </dsp:sp>
    <dsp:sp modelId="{7B5808B5-E1A6-48A0-98B5-A912B61A4517}">
      <dsp:nvSpPr>
        <dsp:cNvPr id="0" name=""/>
        <dsp:cNvSpPr/>
      </dsp:nvSpPr>
      <dsp:spPr>
        <a:xfrm rot="16200000">
          <a:off x="2049378" y="1459772"/>
          <a:ext cx="4547605" cy="1628060"/>
        </a:xfrm>
        <a:prstGeom prst="flowChartManualOperation">
          <a:avLst/>
        </a:prstGeom>
        <a:solidFill>
          <a:srgbClr val="0C34F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prstClr val="white"/>
              </a:solidFill>
              <a:latin typeface="Lucida Fax" panose="02060602050505020204" pitchFamily="18" charset="0"/>
              <a:ea typeface="+mn-ea"/>
              <a:cs typeface="+mn-cs"/>
            </a:rPr>
            <a:t>Importing</a:t>
          </a:r>
        </a:p>
      </dsp:txBody>
      <dsp:txXfrm rot="5400000">
        <a:off x="3509150" y="909521"/>
        <a:ext cx="1628060" cy="2728563"/>
      </dsp:txXfrm>
    </dsp:sp>
    <dsp:sp modelId="{681E651D-FF61-4DE0-AD32-9726D1BC73D8}">
      <dsp:nvSpPr>
        <dsp:cNvPr id="0" name=""/>
        <dsp:cNvSpPr/>
      </dsp:nvSpPr>
      <dsp:spPr>
        <a:xfrm rot="16200000">
          <a:off x="3799544" y="1459772"/>
          <a:ext cx="4547605" cy="1628060"/>
        </a:xfrm>
        <a:prstGeom prst="flowChartManualOperation">
          <a:avLst/>
        </a:prstGeom>
        <a:solidFill>
          <a:srgbClr val="0C34F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prstClr val="white"/>
              </a:solidFill>
              <a:latin typeface="Lucida Fax" panose="02060602050505020204" pitchFamily="18" charset="0"/>
              <a:ea typeface="+mn-ea"/>
              <a:cs typeface="+mn-cs"/>
            </a:rPr>
            <a:t>Collections</a:t>
          </a:r>
        </a:p>
      </dsp:txBody>
      <dsp:txXfrm rot="5400000">
        <a:off x="5259316" y="909521"/>
        <a:ext cx="1628060" cy="2728563"/>
      </dsp:txXfrm>
    </dsp:sp>
    <dsp:sp modelId="{020E8CBD-1EBA-4EED-9AF1-9D17BA3EABBA}">
      <dsp:nvSpPr>
        <dsp:cNvPr id="0" name=""/>
        <dsp:cNvSpPr/>
      </dsp:nvSpPr>
      <dsp:spPr>
        <a:xfrm rot="16200000">
          <a:off x="5549708" y="1459772"/>
          <a:ext cx="4547605" cy="1628060"/>
        </a:xfrm>
        <a:prstGeom prst="flowChartManualOperation">
          <a:avLst/>
        </a:prstGeom>
        <a:solidFill>
          <a:srgbClr val="0C34F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prstClr val="white"/>
              </a:solidFill>
              <a:latin typeface="Lucida Fax" panose="02060602050505020204" pitchFamily="18" charset="0"/>
              <a:ea typeface="+mn-ea"/>
              <a:cs typeface="+mn-cs"/>
            </a:rPr>
            <a:t>Develop</a:t>
          </a:r>
          <a:r>
            <a:rPr lang="en-US" sz="2500" kern="1200" dirty="0"/>
            <a:t> </a:t>
          </a:r>
        </a:p>
      </dsp:txBody>
      <dsp:txXfrm rot="5400000">
        <a:off x="7009480" y="909521"/>
        <a:ext cx="1628060" cy="2728563"/>
      </dsp:txXfrm>
    </dsp:sp>
    <dsp:sp modelId="{38F1BA10-902A-4BE4-A715-4308F96C4E51}">
      <dsp:nvSpPr>
        <dsp:cNvPr id="0" name=""/>
        <dsp:cNvSpPr/>
      </dsp:nvSpPr>
      <dsp:spPr>
        <a:xfrm rot="16200000">
          <a:off x="7289259" y="1459772"/>
          <a:ext cx="4547605" cy="1628060"/>
        </a:xfrm>
        <a:prstGeom prst="flowChartManualOperation">
          <a:avLst/>
        </a:prstGeom>
        <a:solidFill>
          <a:srgbClr val="0C34F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prstClr val="white"/>
              </a:solidFill>
              <a:latin typeface="Lucida Fax" panose="02060602050505020204" pitchFamily="18" charset="0"/>
              <a:ea typeface="+mn-ea"/>
              <a:cs typeface="+mn-cs"/>
            </a:rPr>
            <a:t>Export</a:t>
          </a:r>
        </a:p>
      </dsp:txBody>
      <dsp:txXfrm rot="5400000">
        <a:off x="8749031" y="909521"/>
        <a:ext cx="1628060" cy="2728563"/>
      </dsp:txXfrm>
    </dsp:sp>
    <dsp:sp modelId="{284378C3-6FC8-4453-A834-2D7D8BBA5E56}">
      <dsp:nvSpPr>
        <dsp:cNvPr id="0" name=""/>
        <dsp:cNvSpPr/>
      </dsp:nvSpPr>
      <dsp:spPr>
        <a:xfrm rot="16200000">
          <a:off x="9050037" y="1459772"/>
          <a:ext cx="4547605" cy="1628060"/>
        </a:xfrm>
        <a:prstGeom prst="flowChartManualOperation">
          <a:avLst/>
        </a:prstGeom>
        <a:solidFill>
          <a:srgbClr val="0C34F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prstClr val="white"/>
              </a:solidFill>
              <a:latin typeface="Lucida Fax" panose="02060602050505020204" pitchFamily="18" charset="0"/>
              <a:ea typeface="+mn-ea"/>
              <a:cs typeface="+mn-cs"/>
            </a:rPr>
            <a:t>Backup</a:t>
          </a:r>
        </a:p>
      </dsp:txBody>
      <dsp:txXfrm rot="5400000">
        <a:off x="10509809" y="909521"/>
        <a:ext cx="1628060" cy="2728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0AD6F-BA22-4DB1-8060-67389BABA381}">
      <dsp:nvSpPr>
        <dsp:cNvPr id="0" name=""/>
        <dsp:cNvSpPr/>
      </dsp:nvSpPr>
      <dsp:spPr>
        <a:xfrm>
          <a:off x="0" y="511533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06FE2-B2D4-42C2-A156-455338F816C9}">
      <dsp:nvSpPr>
        <dsp:cNvPr id="0" name=""/>
        <dsp:cNvSpPr/>
      </dsp:nvSpPr>
      <dsp:spPr>
        <a:xfrm>
          <a:off x="406400" y="68733"/>
          <a:ext cx="5689600" cy="885600"/>
        </a:xfrm>
        <a:prstGeom prst="roundRect">
          <a:avLst/>
        </a:prstGeom>
        <a:solidFill>
          <a:srgbClr val="0C34F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Non-Destructive Editing</a:t>
          </a:r>
        </a:p>
      </dsp:txBody>
      <dsp:txXfrm>
        <a:off x="449631" y="111964"/>
        <a:ext cx="5603138" cy="799138"/>
      </dsp:txXfrm>
    </dsp:sp>
    <dsp:sp modelId="{D4781F4D-B791-49C0-B237-1A319840AB68}">
      <dsp:nvSpPr>
        <dsp:cNvPr id="0" name=""/>
        <dsp:cNvSpPr/>
      </dsp:nvSpPr>
      <dsp:spPr>
        <a:xfrm>
          <a:off x="0" y="1872333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9A667-D547-4EB3-9FCF-FE4EC9A7CD42}">
      <dsp:nvSpPr>
        <dsp:cNvPr id="0" name=""/>
        <dsp:cNvSpPr/>
      </dsp:nvSpPr>
      <dsp:spPr>
        <a:xfrm>
          <a:off x="406400" y="1429533"/>
          <a:ext cx="5689600" cy="885600"/>
        </a:xfrm>
        <a:prstGeom prst="roundRect">
          <a:avLst/>
        </a:prstGeom>
        <a:solidFill>
          <a:srgbClr val="0C34F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Catalog</a:t>
          </a:r>
        </a:p>
      </dsp:txBody>
      <dsp:txXfrm>
        <a:off x="449631" y="1472764"/>
        <a:ext cx="5603138" cy="799138"/>
      </dsp:txXfrm>
    </dsp:sp>
    <dsp:sp modelId="{A4990608-F0E1-4394-8EE0-4A8B2923F4C3}">
      <dsp:nvSpPr>
        <dsp:cNvPr id="0" name=""/>
        <dsp:cNvSpPr/>
      </dsp:nvSpPr>
      <dsp:spPr>
        <a:xfrm>
          <a:off x="0" y="3233133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250B08-45E1-460A-8F1B-FD7EB7C41124}">
      <dsp:nvSpPr>
        <dsp:cNvPr id="0" name=""/>
        <dsp:cNvSpPr/>
      </dsp:nvSpPr>
      <dsp:spPr>
        <a:xfrm>
          <a:off x="406400" y="2790333"/>
          <a:ext cx="5689600" cy="885600"/>
        </a:xfrm>
        <a:prstGeom prst="roundRect">
          <a:avLst/>
        </a:prstGeom>
        <a:solidFill>
          <a:srgbClr val="0C34F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Folders</a:t>
          </a:r>
        </a:p>
      </dsp:txBody>
      <dsp:txXfrm>
        <a:off x="449631" y="2833564"/>
        <a:ext cx="5603138" cy="799138"/>
      </dsp:txXfrm>
    </dsp:sp>
    <dsp:sp modelId="{77FFCD4C-3666-4E9A-BAA5-9389A38302E3}">
      <dsp:nvSpPr>
        <dsp:cNvPr id="0" name=""/>
        <dsp:cNvSpPr/>
      </dsp:nvSpPr>
      <dsp:spPr>
        <a:xfrm>
          <a:off x="0" y="4593933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CE398-7F76-48FC-8138-21768394C798}">
      <dsp:nvSpPr>
        <dsp:cNvPr id="0" name=""/>
        <dsp:cNvSpPr/>
      </dsp:nvSpPr>
      <dsp:spPr>
        <a:xfrm>
          <a:off x="406400" y="4151133"/>
          <a:ext cx="5689600" cy="885600"/>
        </a:xfrm>
        <a:prstGeom prst="roundRect">
          <a:avLst/>
        </a:prstGeom>
        <a:solidFill>
          <a:srgbClr val="0C34F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Collections</a:t>
          </a:r>
        </a:p>
      </dsp:txBody>
      <dsp:txXfrm>
        <a:off x="449631" y="4194364"/>
        <a:ext cx="5603138" cy="799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1A2A1-61B5-445D-AC34-8E545228770A}">
      <dsp:nvSpPr>
        <dsp:cNvPr id="0" name=""/>
        <dsp:cNvSpPr/>
      </dsp:nvSpPr>
      <dsp:spPr>
        <a:xfrm>
          <a:off x="4064000" y="2323347"/>
          <a:ext cx="2224013" cy="771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985"/>
              </a:lnTo>
              <a:lnTo>
                <a:pt x="2224013" y="385985"/>
              </a:lnTo>
              <a:lnTo>
                <a:pt x="2224013" y="7719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7E05B-E75E-4AC3-BE39-A64109C9A3C3}">
      <dsp:nvSpPr>
        <dsp:cNvPr id="0" name=""/>
        <dsp:cNvSpPr/>
      </dsp:nvSpPr>
      <dsp:spPr>
        <a:xfrm>
          <a:off x="1839986" y="2323347"/>
          <a:ext cx="2224013" cy="771971"/>
        </a:xfrm>
        <a:custGeom>
          <a:avLst/>
          <a:gdLst/>
          <a:ahLst/>
          <a:cxnLst/>
          <a:rect l="0" t="0" r="0" b="0"/>
          <a:pathLst>
            <a:path>
              <a:moveTo>
                <a:pt x="2224013" y="0"/>
              </a:moveTo>
              <a:lnTo>
                <a:pt x="2224013" y="385985"/>
              </a:lnTo>
              <a:lnTo>
                <a:pt x="0" y="385985"/>
              </a:lnTo>
              <a:lnTo>
                <a:pt x="0" y="7719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7349BB-1B0F-413D-99C8-0B72A45B941D}">
      <dsp:nvSpPr>
        <dsp:cNvPr id="0" name=""/>
        <dsp:cNvSpPr/>
      </dsp:nvSpPr>
      <dsp:spPr>
        <a:xfrm>
          <a:off x="2225972" y="485320"/>
          <a:ext cx="3676054" cy="1838027"/>
        </a:xfrm>
        <a:prstGeom prst="rect">
          <a:avLst/>
        </a:prstGeom>
        <a:solidFill>
          <a:srgbClr val="0C34F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/>
            <a:t>Remote Drive F:\</a:t>
          </a:r>
        </a:p>
      </dsp:txBody>
      <dsp:txXfrm>
        <a:off x="2225972" y="485320"/>
        <a:ext cx="3676054" cy="1838027"/>
      </dsp:txXfrm>
    </dsp:sp>
    <dsp:sp modelId="{8517DBDF-B5E2-4054-AF43-778C2F770E26}">
      <dsp:nvSpPr>
        <dsp:cNvPr id="0" name=""/>
        <dsp:cNvSpPr/>
      </dsp:nvSpPr>
      <dsp:spPr>
        <a:xfrm>
          <a:off x="1959" y="3095319"/>
          <a:ext cx="3676054" cy="1838027"/>
        </a:xfrm>
        <a:prstGeom prst="rect">
          <a:avLst/>
        </a:prstGeom>
        <a:solidFill>
          <a:srgbClr val="0C34F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/>
            <a:t>F:\Picture Upload</a:t>
          </a:r>
        </a:p>
      </dsp:txBody>
      <dsp:txXfrm>
        <a:off x="1959" y="3095319"/>
        <a:ext cx="3676054" cy="1838027"/>
      </dsp:txXfrm>
    </dsp:sp>
    <dsp:sp modelId="{E5A3CAAF-401B-4726-9804-44EDCADE7BF9}">
      <dsp:nvSpPr>
        <dsp:cNvPr id="0" name=""/>
        <dsp:cNvSpPr/>
      </dsp:nvSpPr>
      <dsp:spPr>
        <a:xfrm>
          <a:off x="4449985" y="3095319"/>
          <a:ext cx="3676054" cy="1838027"/>
        </a:xfrm>
        <a:prstGeom prst="rect">
          <a:avLst/>
        </a:prstGeom>
        <a:solidFill>
          <a:srgbClr val="0C34F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/>
            <a:t>F:\My Lightroom Images</a:t>
          </a:r>
        </a:p>
      </dsp:txBody>
      <dsp:txXfrm>
        <a:off x="4449985" y="3095319"/>
        <a:ext cx="3676054" cy="18380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1A2A1-61B5-445D-AC34-8E545228770A}">
      <dsp:nvSpPr>
        <dsp:cNvPr id="0" name=""/>
        <dsp:cNvSpPr/>
      </dsp:nvSpPr>
      <dsp:spPr>
        <a:xfrm>
          <a:off x="4064000" y="2323347"/>
          <a:ext cx="2224013" cy="771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985"/>
              </a:lnTo>
              <a:lnTo>
                <a:pt x="2224013" y="385985"/>
              </a:lnTo>
              <a:lnTo>
                <a:pt x="2224013" y="7719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7E05B-E75E-4AC3-BE39-A64109C9A3C3}">
      <dsp:nvSpPr>
        <dsp:cNvPr id="0" name=""/>
        <dsp:cNvSpPr/>
      </dsp:nvSpPr>
      <dsp:spPr>
        <a:xfrm>
          <a:off x="1839986" y="2323347"/>
          <a:ext cx="2224013" cy="771971"/>
        </a:xfrm>
        <a:custGeom>
          <a:avLst/>
          <a:gdLst/>
          <a:ahLst/>
          <a:cxnLst/>
          <a:rect l="0" t="0" r="0" b="0"/>
          <a:pathLst>
            <a:path>
              <a:moveTo>
                <a:pt x="2224013" y="0"/>
              </a:moveTo>
              <a:lnTo>
                <a:pt x="2224013" y="385985"/>
              </a:lnTo>
              <a:lnTo>
                <a:pt x="0" y="385985"/>
              </a:lnTo>
              <a:lnTo>
                <a:pt x="0" y="7719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7349BB-1B0F-413D-99C8-0B72A45B941D}">
      <dsp:nvSpPr>
        <dsp:cNvPr id="0" name=""/>
        <dsp:cNvSpPr/>
      </dsp:nvSpPr>
      <dsp:spPr>
        <a:xfrm>
          <a:off x="2225972" y="485320"/>
          <a:ext cx="3676054" cy="1838027"/>
        </a:xfrm>
        <a:prstGeom prst="rect">
          <a:avLst/>
        </a:prstGeom>
        <a:solidFill>
          <a:srgbClr val="0C34F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/>
            <a:t>Remote Drive F:\</a:t>
          </a:r>
        </a:p>
      </dsp:txBody>
      <dsp:txXfrm>
        <a:off x="2225972" y="485320"/>
        <a:ext cx="3676054" cy="1838027"/>
      </dsp:txXfrm>
    </dsp:sp>
    <dsp:sp modelId="{8517DBDF-B5E2-4054-AF43-778C2F770E26}">
      <dsp:nvSpPr>
        <dsp:cNvPr id="0" name=""/>
        <dsp:cNvSpPr/>
      </dsp:nvSpPr>
      <dsp:spPr>
        <a:xfrm>
          <a:off x="1959" y="3095319"/>
          <a:ext cx="3676054" cy="1838027"/>
        </a:xfrm>
        <a:prstGeom prst="rect">
          <a:avLst/>
        </a:prstGeom>
        <a:solidFill>
          <a:srgbClr val="0C34F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/>
            <a:t>F:\Picture Upload</a:t>
          </a:r>
        </a:p>
      </dsp:txBody>
      <dsp:txXfrm>
        <a:off x="1959" y="3095319"/>
        <a:ext cx="3676054" cy="1838027"/>
      </dsp:txXfrm>
    </dsp:sp>
    <dsp:sp modelId="{E5A3CAAF-401B-4726-9804-44EDCADE7BF9}">
      <dsp:nvSpPr>
        <dsp:cNvPr id="0" name=""/>
        <dsp:cNvSpPr/>
      </dsp:nvSpPr>
      <dsp:spPr>
        <a:xfrm>
          <a:off x="4449985" y="3095319"/>
          <a:ext cx="3676054" cy="1838027"/>
        </a:xfrm>
        <a:prstGeom prst="rect">
          <a:avLst/>
        </a:prstGeom>
        <a:solidFill>
          <a:srgbClr val="0C34F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/>
            <a:t>F:\My Lightroom Images</a:t>
          </a:r>
        </a:p>
      </dsp:txBody>
      <dsp:txXfrm>
        <a:off x="4449985" y="3095319"/>
        <a:ext cx="3676054" cy="18380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96609-B336-493D-B2EA-A826C072A7F2}">
      <dsp:nvSpPr>
        <dsp:cNvPr id="0" name=""/>
        <dsp:cNvSpPr/>
      </dsp:nvSpPr>
      <dsp:spPr>
        <a:xfrm>
          <a:off x="4865849" y="1082834"/>
          <a:ext cx="4416256" cy="1766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6499"/>
              </a:lnTo>
              <a:lnTo>
                <a:pt x="4416256" y="1626499"/>
              </a:lnTo>
              <a:lnTo>
                <a:pt x="4416256" y="17667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E28102-D5EB-43B9-A439-46D655009827}">
      <dsp:nvSpPr>
        <dsp:cNvPr id="0" name=""/>
        <dsp:cNvSpPr/>
      </dsp:nvSpPr>
      <dsp:spPr>
        <a:xfrm>
          <a:off x="4865849" y="1082834"/>
          <a:ext cx="2693897" cy="1766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6499"/>
              </a:lnTo>
              <a:lnTo>
                <a:pt x="2693897" y="1626499"/>
              </a:lnTo>
              <a:lnTo>
                <a:pt x="2693897" y="17667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9B194-5949-42F5-AFD5-70E721F444E2}">
      <dsp:nvSpPr>
        <dsp:cNvPr id="0" name=""/>
        <dsp:cNvSpPr/>
      </dsp:nvSpPr>
      <dsp:spPr>
        <a:xfrm>
          <a:off x="4865849" y="1082834"/>
          <a:ext cx="971538" cy="1766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6499"/>
              </a:lnTo>
              <a:lnTo>
                <a:pt x="971538" y="1626499"/>
              </a:lnTo>
              <a:lnTo>
                <a:pt x="971538" y="17667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306E0-9611-47C5-8904-7EAF4F0501D0}">
      <dsp:nvSpPr>
        <dsp:cNvPr id="0" name=""/>
        <dsp:cNvSpPr/>
      </dsp:nvSpPr>
      <dsp:spPr>
        <a:xfrm>
          <a:off x="4115028" y="1082834"/>
          <a:ext cx="750820" cy="1766752"/>
        </a:xfrm>
        <a:custGeom>
          <a:avLst/>
          <a:gdLst/>
          <a:ahLst/>
          <a:cxnLst/>
          <a:rect l="0" t="0" r="0" b="0"/>
          <a:pathLst>
            <a:path>
              <a:moveTo>
                <a:pt x="750820" y="0"/>
              </a:moveTo>
              <a:lnTo>
                <a:pt x="750820" y="1626499"/>
              </a:lnTo>
              <a:lnTo>
                <a:pt x="0" y="1626499"/>
              </a:lnTo>
              <a:lnTo>
                <a:pt x="0" y="17667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E78160-533E-417D-966E-F24A56EE0096}">
      <dsp:nvSpPr>
        <dsp:cNvPr id="0" name=""/>
        <dsp:cNvSpPr/>
      </dsp:nvSpPr>
      <dsp:spPr>
        <a:xfrm>
          <a:off x="2392669" y="1082834"/>
          <a:ext cx="2473179" cy="1766752"/>
        </a:xfrm>
        <a:custGeom>
          <a:avLst/>
          <a:gdLst/>
          <a:ahLst/>
          <a:cxnLst/>
          <a:rect l="0" t="0" r="0" b="0"/>
          <a:pathLst>
            <a:path>
              <a:moveTo>
                <a:pt x="2473179" y="0"/>
              </a:moveTo>
              <a:lnTo>
                <a:pt x="2473179" y="1626499"/>
              </a:lnTo>
              <a:lnTo>
                <a:pt x="0" y="1626499"/>
              </a:lnTo>
              <a:lnTo>
                <a:pt x="0" y="17667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47D5A-0C4D-4F0E-A73A-142208A67DF7}">
      <dsp:nvSpPr>
        <dsp:cNvPr id="0" name=""/>
        <dsp:cNvSpPr/>
      </dsp:nvSpPr>
      <dsp:spPr>
        <a:xfrm>
          <a:off x="720926" y="1082834"/>
          <a:ext cx="4144922" cy="1766752"/>
        </a:xfrm>
        <a:custGeom>
          <a:avLst/>
          <a:gdLst/>
          <a:ahLst/>
          <a:cxnLst/>
          <a:rect l="0" t="0" r="0" b="0"/>
          <a:pathLst>
            <a:path>
              <a:moveTo>
                <a:pt x="4144922" y="0"/>
              </a:moveTo>
              <a:lnTo>
                <a:pt x="4144922" y="1626499"/>
              </a:lnTo>
              <a:lnTo>
                <a:pt x="0" y="1626499"/>
              </a:lnTo>
              <a:lnTo>
                <a:pt x="0" y="17667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85976-E21E-49D7-9209-670DCEF07F1D}">
      <dsp:nvSpPr>
        <dsp:cNvPr id="0" name=""/>
        <dsp:cNvSpPr/>
      </dsp:nvSpPr>
      <dsp:spPr>
        <a:xfrm>
          <a:off x="4144922" y="414963"/>
          <a:ext cx="1441853" cy="667870"/>
        </a:xfrm>
        <a:prstGeom prst="rect">
          <a:avLst/>
        </a:prstGeom>
        <a:solidFill>
          <a:srgbClr val="0C34F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Lucida Fax" panose="02060602050505020204" pitchFamily="18" charset="0"/>
            </a:rPr>
            <a:t>F:\My Lightroom Images</a:t>
          </a:r>
        </a:p>
      </dsp:txBody>
      <dsp:txXfrm>
        <a:off x="4144922" y="414963"/>
        <a:ext cx="1441853" cy="667870"/>
      </dsp:txXfrm>
    </dsp:sp>
    <dsp:sp modelId="{1D4412CB-0B98-4F70-8D58-193EA45558DD}">
      <dsp:nvSpPr>
        <dsp:cNvPr id="0" name=""/>
        <dsp:cNvSpPr/>
      </dsp:nvSpPr>
      <dsp:spPr>
        <a:xfrm>
          <a:off x="0" y="2849586"/>
          <a:ext cx="1441853" cy="667870"/>
        </a:xfrm>
        <a:prstGeom prst="rect">
          <a:avLst/>
        </a:prstGeom>
        <a:solidFill>
          <a:srgbClr val="0C34F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Lucida Fax" panose="02060602050505020204" pitchFamily="18" charset="0"/>
            </a:rPr>
            <a:t>Family</a:t>
          </a:r>
        </a:p>
      </dsp:txBody>
      <dsp:txXfrm>
        <a:off x="0" y="2849586"/>
        <a:ext cx="1441853" cy="667870"/>
      </dsp:txXfrm>
    </dsp:sp>
    <dsp:sp modelId="{A971F0AF-5606-44EB-9F43-5B41DF1BB5F8}">
      <dsp:nvSpPr>
        <dsp:cNvPr id="0" name=""/>
        <dsp:cNvSpPr/>
      </dsp:nvSpPr>
      <dsp:spPr>
        <a:xfrm>
          <a:off x="1671743" y="2849586"/>
          <a:ext cx="1441853" cy="667870"/>
        </a:xfrm>
        <a:prstGeom prst="rect">
          <a:avLst/>
        </a:prstGeom>
        <a:solidFill>
          <a:srgbClr val="0C34F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Lucida Fax" panose="02060602050505020204" pitchFamily="18" charset="0"/>
            </a:rPr>
            <a:t>Landscape-Nature</a:t>
          </a:r>
        </a:p>
      </dsp:txBody>
      <dsp:txXfrm>
        <a:off x="1671743" y="2849586"/>
        <a:ext cx="1441853" cy="667870"/>
      </dsp:txXfrm>
    </dsp:sp>
    <dsp:sp modelId="{FD5917FD-5353-40E0-8E8D-FF5F20F826B6}">
      <dsp:nvSpPr>
        <dsp:cNvPr id="0" name=""/>
        <dsp:cNvSpPr/>
      </dsp:nvSpPr>
      <dsp:spPr>
        <a:xfrm>
          <a:off x="3394102" y="2849586"/>
          <a:ext cx="1441853" cy="667870"/>
        </a:xfrm>
        <a:prstGeom prst="rect">
          <a:avLst/>
        </a:prstGeom>
        <a:solidFill>
          <a:srgbClr val="0C34F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Lucida Fax" panose="02060602050505020204" pitchFamily="18" charset="0"/>
            </a:rPr>
            <a:t>Miscellaneous</a:t>
          </a:r>
        </a:p>
      </dsp:txBody>
      <dsp:txXfrm>
        <a:off x="3394102" y="2849586"/>
        <a:ext cx="1441853" cy="667870"/>
      </dsp:txXfrm>
    </dsp:sp>
    <dsp:sp modelId="{473A50B5-B8DF-42DB-BE98-0053A82C1768}">
      <dsp:nvSpPr>
        <dsp:cNvPr id="0" name=""/>
        <dsp:cNvSpPr/>
      </dsp:nvSpPr>
      <dsp:spPr>
        <a:xfrm>
          <a:off x="5116461" y="2849586"/>
          <a:ext cx="1441853" cy="667870"/>
        </a:xfrm>
        <a:prstGeom prst="rect">
          <a:avLst/>
        </a:prstGeom>
        <a:solidFill>
          <a:srgbClr val="0C34F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Lucida Fax" panose="02060602050505020204" pitchFamily="18" charset="0"/>
            </a:rPr>
            <a:t>People</a:t>
          </a:r>
        </a:p>
      </dsp:txBody>
      <dsp:txXfrm>
        <a:off x="5116461" y="2849586"/>
        <a:ext cx="1441853" cy="667870"/>
      </dsp:txXfrm>
    </dsp:sp>
    <dsp:sp modelId="{EC37C0F1-80FA-4E54-B5AD-D0C13B5A4CFA}">
      <dsp:nvSpPr>
        <dsp:cNvPr id="0" name=""/>
        <dsp:cNvSpPr/>
      </dsp:nvSpPr>
      <dsp:spPr>
        <a:xfrm>
          <a:off x="6838820" y="2849586"/>
          <a:ext cx="1441853" cy="667870"/>
        </a:xfrm>
        <a:prstGeom prst="rect">
          <a:avLst/>
        </a:prstGeom>
        <a:solidFill>
          <a:srgbClr val="0C34F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Lucida Fax" panose="02060602050505020204" pitchFamily="18" charset="0"/>
            </a:rPr>
            <a:t>Street Photography</a:t>
          </a:r>
        </a:p>
      </dsp:txBody>
      <dsp:txXfrm>
        <a:off x="6838820" y="2849586"/>
        <a:ext cx="1441853" cy="667870"/>
      </dsp:txXfrm>
    </dsp:sp>
    <dsp:sp modelId="{51E60183-A4A2-4B7C-B8C8-69691D057B8B}">
      <dsp:nvSpPr>
        <dsp:cNvPr id="0" name=""/>
        <dsp:cNvSpPr/>
      </dsp:nvSpPr>
      <dsp:spPr>
        <a:xfrm>
          <a:off x="8561178" y="2849586"/>
          <a:ext cx="1441853" cy="667870"/>
        </a:xfrm>
        <a:prstGeom prst="rect">
          <a:avLst/>
        </a:prstGeom>
        <a:solidFill>
          <a:srgbClr val="0C34F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Lucida Fax" panose="02060602050505020204" pitchFamily="18" charset="0"/>
            </a:rPr>
            <a:t>Travel-Events</a:t>
          </a:r>
        </a:p>
      </dsp:txBody>
      <dsp:txXfrm>
        <a:off x="8561178" y="2849586"/>
        <a:ext cx="1441853" cy="6678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B1EC1-7527-4266-92DD-534B4392DB32}">
      <dsp:nvSpPr>
        <dsp:cNvPr id="0" name=""/>
        <dsp:cNvSpPr/>
      </dsp:nvSpPr>
      <dsp:spPr>
        <a:xfrm>
          <a:off x="3428132" y="3414820"/>
          <a:ext cx="572646" cy="1298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8095"/>
              </a:lnTo>
              <a:lnTo>
                <a:pt x="572646" y="129809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96609-B336-493D-B2EA-A826C072A7F2}">
      <dsp:nvSpPr>
        <dsp:cNvPr id="0" name=""/>
        <dsp:cNvSpPr/>
      </dsp:nvSpPr>
      <dsp:spPr>
        <a:xfrm>
          <a:off x="4413432" y="1410973"/>
          <a:ext cx="233149" cy="592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569"/>
              </a:lnTo>
              <a:lnTo>
                <a:pt x="233149" y="296569"/>
              </a:lnTo>
              <a:lnTo>
                <a:pt x="233149" y="5928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85976-E21E-49D7-9209-670DCEF07F1D}">
      <dsp:nvSpPr>
        <dsp:cNvPr id="0" name=""/>
        <dsp:cNvSpPr/>
      </dsp:nvSpPr>
      <dsp:spPr>
        <a:xfrm>
          <a:off x="2890371" y="0"/>
          <a:ext cx="3046121" cy="1410973"/>
        </a:xfrm>
        <a:prstGeom prst="rect">
          <a:avLst/>
        </a:prstGeom>
        <a:solidFill>
          <a:srgbClr val="0C34F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Lucida Fax" panose="02060602050505020204" pitchFamily="18" charset="0"/>
            </a:rPr>
            <a:t>F:\My Lightroom Images</a:t>
          </a:r>
        </a:p>
      </dsp:txBody>
      <dsp:txXfrm>
        <a:off x="2890371" y="0"/>
        <a:ext cx="3046121" cy="1410973"/>
      </dsp:txXfrm>
    </dsp:sp>
    <dsp:sp modelId="{51E60183-A4A2-4B7C-B8C8-69691D057B8B}">
      <dsp:nvSpPr>
        <dsp:cNvPr id="0" name=""/>
        <dsp:cNvSpPr/>
      </dsp:nvSpPr>
      <dsp:spPr>
        <a:xfrm>
          <a:off x="3123520" y="2003846"/>
          <a:ext cx="3046121" cy="1410973"/>
        </a:xfrm>
        <a:prstGeom prst="rect">
          <a:avLst/>
        </a:prstGeom>
        <a:solidFill>
          <a:srgbClr val="0C34F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Lucida Fax" panose="02060602050505020204" pitchFamily="18" charset="0"/>
            </a:rPr>
            <a:t>Travel-Events</a:t>
          </a:r>
        </a:p>
      </dsp:txBody>
      <dsp:txXfrm>
        <a:off x="3123520" y="2003846"/>
        <a:ext cx="3046121" cy="1410973"/>
      </dsp:txXfrm>
    </dsp:sp>
    <dsp:sp modelId="{D034D2E7-6D46-4A82-B514-94D376B9082D}">
      <dsp:nvSpPr>
        <dsp:cNvPr id="0" name=""/>
        <dsp:cNvSpPr/>
      </dsp:nvSpPr>
      <dsp:spPr>
        <a:xfrm>
          <a:off x="4000779" y="4007428"/>
          <a:ext cx="2821946" cy="1410973"/>
        </a:xfrm>
        <a:prstGeom prst="rect">
          <a:avLst/>
        </a:prstGeom>
        <a:solidFill>
          <a:srgbClr val="0C34F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Lucida Fax" panose="02060602050505020204" pitchFamily="18" charset="0"/>
            </a:rPr>
            <a:t>NTIF 20220306</a:t>
          </a:r>
        </a:p>
      </dsp:txBody>
      <dsp:txXfrm>
        <a:off x="4000779" y="4007428"/>
        <a:ext cx="2821946" cy="14109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0AD6F-BA22-4DB1-8060-67389BABA381}">
      <dsp:nvSpPr>
        <dsp:cNvPr id="0" name=""/>
        <dsp:cNvSpPr/>
      </dsp:nvSpPr>
      <dsp:spPr>
        <a:xfrm>
          <a:off x="0" y="511533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06FE2-B2D4-42C2-A156-455338F816C9}">
      <dsp:nvSpPr>
        <dsp:cNvPr id="0" name=""/>
        <dsp:cNvSpPr/>
      </dsp:nvSpPr>
      <dsp:spPr>
        <a:xfrm>
          <a:off x="406400" y="68733"/>
          <a:ext cx="5689600" cy="885600"/>
        </a:xfrm>
        <a:prstGeom prst="roundRect">
          <a:avLst/>
        </a:prstGeom>
        <a:solidFill>
          <a:srgbClr val="0C34F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Collections – Parametric </a:t>
          </a:r>
        </a:p>
      </dsp:txBody>
      <dsp:txXfrm>
        <a:off x="449631" y="111964"/>
        <a:ext cx="5603138" cy="799138"/>
      </dsp:txXfrm>
    </dsp:sp>
    <dsp:sp modelId="{D4781F4D-B791-49C0-B237-1A319840AB68}">
      <dsp:nvSpPr>
        <dsp:cNvPr id="0" name=""/>
        <dsp:cNvSpPr/>
      </dsp:nvSpPr>
      <dsp:spPr>
        <a:xfrm>
          <a:off x="0" y="1872333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9A667-D547-4EB3-9FCF-FE4EC9A7CD42}">
      <dsp:nvSpPr>
        <dsp:cNvPr id="0" name=""/>
        <dsp:cNvSpPr/>
      </dsp:nvSpPr>
      <dsp:spPr>
        <a:xfrm>
          <a:off x="406400" y="1429533"/>
          <a:ext cx="5689600" cy="885600"/>
        </a:xfrm>
        <a:prstGeom prst="roundRect">
          <a:avLst/>
        </a:prstGeom>
        <a:solidFill>
          <a:srgbClr val="0C34F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Folder Parallelism</a:t>
          </a:r>
        </a:p>
      </dsp:txBody>
      <dsp:txXfrm>
        <a:off x="449631" y="1472764"/>
        <a:ext cx="5603138" cy="799138"/>
      </dsp:txXfrm>
    </dsp:sp>
    <dsp:sp modelId="{A4990608-F0E1-4394-8EE0-4A8B2923F4C3}">
      <dsp:nvSpPr>
        <dsp:cNvPr id="0" name=""/>
        <dsp:cNvSpPr/>
      </dsp:nvSpPr>
      <dsp:spPr>
        <a:xfrm>
          <a:off x="0" y="3233133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250B08-45E1-460A-8F1B-FD7EB7C41124}">
      <dsp:nvSpPr>
        <dsp:cNvPr id="0" name=""/>
        <dsp:cNvSpPr/>
      </dsp:nvSpPr>
      <dsp:spPr>
        <a:xfrm>
          <a:off x="406400" y="2790333"/>
          <a:ext cx="5689600" cy="885600"/>
        </a:xfrm>
        <a:prstGeom prst="roundRect">
          <a:avLst/>
        </a:prstGeom>
        <a:solidFill>
          <a:srgbClr val="0C34F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“Name” Full Shoot</a:t>
          </a:r>
        </a:p>
      </dsp:txBody>
      <dsp:txXfrm>
        <a:off x="449631" y="2833564"/>
        <a:ext cx="5603138" cy="799138"/>
      </dsp:txXfrm>
    </dsp:sp>
    <dsp:sp modelId="{77FFCD4C-3666-4E9A-BAA5-9389A38302E3}">
      <dsp:nvSpPr>
        <dsp:cNvPr id="0" name=""/>
        <dsp:cNvSpPr/>
      </dsp:nvSpPr>
      <dsp:spPr>
        <a:xfrm>
          <a:off x="0" y="4593933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CE398-7F76-48FC-8138-21768394C798}">
      <dsp:nvSpPr>
        <dsp:cNvPr id="0" name=""/>
        <dsp:cNvSpPr/>
      </dsp:nvSpPr>
      <dsp:spPr>
        <a:xfrm>
          <a:off x="406400" y="4151133"/>
          <a:ext cx="5689600" cy="885600"/>
        </a:xfrm>
        <a:prstGeom prst="roundRect">
          <a:avLst/>
        </a:prstGeom>
        <a:solidFill>
          <a:srgbClr val="0C34F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Decision Time</a:t>
          </a:r>
        </a:p>
      </dsp:txBody>
      <dsp:txXfrm>
        <a:off x="449631" y="4194364"/>
        <a:ext cx="5603138" cy="7991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0AD6F-BA22-4DB1-8060-67389BABA381}">
      <dsp:nvSpPr>
        <dsp:cNvPr id="0" name=""/>
        <dsp:cNvSpPr/>
      </dsp:nvSpPr>
      <dsp:spPr>
        <a:xfrm>
          <a:off x="0" y="1495413"/>
          <a:ext cx="8128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06FE2-B2D4-42C2-A156-455338F816C9}">
      <dsp:nvSpPr>
        <dsp:cNvPr id="0" name=""/>
        <dsp:cNvSpPr/>
      </dsp:nvSpPr>
      <dsp:spPr>
        <a:xfrm>
          <a:off x="406400" y="1141173"/>
          <a:ext cx="5689600" cy="708480"/>
        </a:xfrm>
        <a:prstGeom prst="roundRect">
          <a:avLst/>
        </a:prstGeom>
        <a:solidFill>
          <a:srgbClr val="0C34F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Images Always Exist 2 Places – At Least!</a:t>
          </a:r>
        </a:p>
      </dsp:txBody>
      <dsp:txXfrm>
        <a:off x="440985" y="1175758"/>
        <a:ext cx="5620430" cy="639310"/>
      </dsp:txXfrm>
    </dsp:sp>
    <dsp:sp modelId="{D4781F4D-B791-49C0-B237-1A319840AB68}">
      <dsp:nvSpPr>
        <dsp:cNvPr id="0" name=""/>
        <dsp:cNvSpPr/>
      </dsp:nvSpPr>
      <dsp:spPr>
        <a:xfrm>
          <a:off x="0" y="2584053"/>
          <a:ext cx="8128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9A667-D547-4EB3-9FCF-FE4EC9A7CD42}">
      <dsp:nvSpPr>
        <dsp:cNvPr id="0" name=""/>
        <dsp:cNvSpPr/>
      </dsp:nvSpPr>
      <dsp:spPr>
        <a:xfrm>
          <a:off x="406400" y="2229813"/>
          <a:ext cx="5689600" cy="708480"/>
        </a:xfrm>
        <a:prstGeom prst="roundRect">
          <a:avLst/>
        </a:prstGeom>
        <a:solidFill>
          <a:srgbClr val="0C34F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Backup to Other Drives (Recommended)</a:t>
          </a:r>
        </a:p>
      </dsp:txBody>
      <dsp:txXfrm>
        <a:off x="440985" y="2264398"/>
        <a:ext cx="5620430" cy="639310"/>
      </dsp:txXfrm>
    </dsp:sp>
    <dsp:sp modelId="{A4990608-F0E1-4394-8EE0-4A8B2923F4C3}">
      <dsp:nvSpPr>
        <dsp:cNvPr id="0" name=""/>
        <dsp:cNvSpPr/>
      </dsp:nvSpPr>
      <dsp:spPr>
        <a:xfrm>
          <a:off x="0" y="3672693"/>
          <a:ext cx="8128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250B08-45E1-460A-8F1B-FD7EB7C41124}">
      <dsp:nvSpPr>
        <dsp:cNvPr id="0" name=""/>
        <dsp:cNvSpPr/>
      </dsp:nvSpPr>
      <dsp:spPr>
        <a:xfrm>
          <a:off x="406400" y="3318453"/>
          <a:ext cx="5689600" cy="708480"/>
        </a:xfrm>
        <a:prstGeom prst="roundRect">
          <a:avLst/>
        </a:prstGeom>
        <a:solidFill>
          <a:srgbClr val="0C34F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Backup to The Cloud (Recommended)</a:t>
          </a:r>
        </a:p>
      </dsp:txBody>
      <dsp:txXfrm>
        <a:off x="440985" y="3353038"/>
        <a:ext cx="5620430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A0914-9167-44A7-B79C-D9F45F82C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D75AF1-764A-4BDB-A1BF-A8EE721DE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67171-5C39-4C65-AE9A-FA8DC89CD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12D5-5C59-413A-BDA0-D415518EE44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FEC7E-1084-4A34-86D4-6BDB59F7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0FCAF-2CBD-4CB6-932D-33D23C328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CF67-92F6-4AA0-9982-BC761A7C8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5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E0F48-67DB-4602-B211-EA5DCC6F1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02B07F-3373-4757-806F-1666EF9AF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36D6C-7A30-4C5F-AF59-D5662EAE2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12D5-5C59-413A-BDA0-D415518EE44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8E57E-A1CE-427D-BCD5-247DE713C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C6EFC-2C01-4687-AF68-6A034EC36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CF67-92F6-4AA0-9982-BC761A7C8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3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A9EDCC-5161-4545-8B75-D0EEEB2FBF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60DDDA-F8AD-4501-B131-A21D1B9F4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218C1-2C93-41FA-8C66-5B30E07E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12D5-5C59-413A-BDA0-D415518EE44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9B0A8-73CC-4FB2-A7FA-DA4E2A7C7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5BC35-8662-4CE9-99A9-84DD37ED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CF67-92F6-4AA0-9982-BC761A7C8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1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78240-7E9C-460F-AB52-EA7BBEF40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822F2-959F-4305-8214-8FE9583C7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11865-99BD-4A84-99B8-1AED0CCEC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12D5-5C59-413A-BDA0-D415518EE44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DFA59-F813-4E27-A49B-018D9C0F4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55D58-7729-4CD8-B0B6-D856ACB25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CF67-92F6-4AA0-9982-BC761A7C8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84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094D9-CA51-443C-A1CB-6DD9F6F3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DCAC-8104-4FC3-BBCE-BB0195B0F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3C375-18FC-492D-B6E8-5F2EDDA94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12D5-5C59-413A-BDA0-D415518EE44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D621A-3FC3-447B-93A7-D76084B2F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348CD-BB2E-4BB6-9418-A270A9253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CF67-92F6-4AA0-9982-BC761A7C8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5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85BA5-E017-476E-8EA8-121272CD5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94E5C-544C-4AA5-B7F0-0A6F1BA271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2269D-7275-47C8-8370-9B3067889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40910-DD4A-4CE1-8C99-D7AA3BFF4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12D5-5C59-413A-BDA0-D415518EE44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6E8F8-6599-4414-AEFC-AF4E2E838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4C246-8E99-4A62-9A7E-B76241487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CF67-92F6-4AA0-9982-BC761A7C8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16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2AF90-51D2-4AE0-A7A3-08BE14B7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47DF0-9A11-4EAF-BCCA-3C4B73F84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E818A3-E283-4FE3-8789-E8EA30C15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27ECA2-7DDA-42E6-8581-DD3F7EDEF5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5C4A56-8373-4474-8176-E8700D973E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2436E8-35B0-473A-95E9-73765EDFF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12D5-5C59-413A-BDA0-D415518EE44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0A937-010C-4683-B6EF-4696A1C41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D3E98F-598F-415F-B3DF-C05A23E5B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CF67-92F6-4AA0-9982-BC761A7C8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14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47EEE-143A-4C82-BC89-09B3B104E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2B68BF-D1D6-479B-B022-5290A008D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12D5-5C59-413A-BDA0-D415518EE44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746D81-13A0-4E26-B7C2-22B3894B9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17CC1F-4718-4599-A4D5-73F470A41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CF67-92F6-4AA0-9982-BC761A7C8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4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47D1D2-ABEA-4165-85AB-D789662A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12D5-5C59-413A-BDA0-D415518EE44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CA94FF-E078-4DF9-92BB-4EBC9F771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A4A23-D756-49AC-B938-78BB8F23A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CF67-92F6-4AA0-9982-BC761A7C8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3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8EE1C-B6EC-4E77-AFF2-648D57576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DD073-8E65-4996-8576-C1336FA8B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963875-5487-4F61-BB87-CD1260485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CDDE6-8F51-4FBF-B5DC-B88BAC6B3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12D5-5C59-413A-BDA0-D415518EE44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EFAD5-FEEA-47C3-8135-82BF9F5A6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CF3F5-C8E6-4CC6-9C7D-F9F9A44F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CF67-92F6-4AA0-9982-BC761A7C8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124E1-57A7-4DF8-B4CC-3BE28FA51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67FF7A-DC4D-4BAE-A368-68C2A2D2AC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F9F06-ED64-4307-A2D2-18BEBE805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4E879-6540-482A-9E8A-E76BDEA55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12D5-5C59-413A-BDA0-D415518EE44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3F243-8734-498D-BF95-CBCC3AFC9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A69E8-F80C-43C0-802A-F9A77D66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CF67-92F6-4AA0-9982-BC761A7C8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7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E90AEE-0529-4F96-9D01-AE527FAB6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102D2-E346-4A38-9083-DC51A20ED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4DE98-8EF4-4BF9-AB82-13CCCDEA33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D12D5-5C59-413A-BDA0-D415518EE44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679B1-4C63-48A6-B70F-8B00378F4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FA6BB-7A92-406A-955F-6ED3DC708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ACF67-92F6-4AA0-9982-BC761A7C8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0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21.jpg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dows of people on grass&#10;&#10;Description automatically generated with low confidence">
            <a:extLst>
              <a:ext uri="{FF2B5EF4-FFF2-40B4-BE49-F238E27FC236}">
                <a16:creationId xmlns:a16="http://schemas.microsoft.com/office/drawing/2014/main" id="{92966713-F069-40C1-9FB3-9CBFAF543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4" y="137160"/>
            <a:ext cx="10756392" cy="65836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B17DC2C-B9BB-4EA7-BEE3-109988BA966E}"/>
              </a:ext>
            </a:extLst>
          </p:cNvPr>
          <p:cNvSpPr/>
          <p:nvPr/>
        </p:nvSpPr>
        <p:spPr>
          <a:xfrm>
            <a:off x="3633702" y="4211248"/>
            <a:ext cx="32276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Workflow </a:t>
            </a:r>
          </a:p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E07604-D5E5-44CF-A993-7F3BCEFBBB6F}"/>
              </a:ext>
            </a:extLst>
          </p:cNvPr>
          <p:cNvSpPr txBox="1"/>
          <p:nvPr/>
        </p:nvSpPr>
        <p:spPr>
          <a:xfrm>
            <a:off x="9057502" y="6396816"/>
            <a:ext cx="226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Lucida Fax" panose="02060602050505020204" pitchFamily="18" charset="0"/>
              </a:rPr>
              <a:t>Cliff McKenzie</a:t>
            </a:r>
          </a:p>
        </p:txBody>
      </p:sp>
    </p:spTree>
    <p:extLst>
      <p:ext uri="{BB962C8B-B14F-4D97-AF65-F5344CB8AC3E}">
        <p14:creationId xmlns:p14="http://schemas.microsoft.com/office/powerpoint/2010/main" val="447171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dows of people on grass&#10;&#10;Description automatically generated with low confidence">
            <a:extLst>
              <a:ext uri="{FF2B5EF4-FFF2-40B4-BE49-F238E27FC236}">
                <a16:creationId xmlns:a16="http://schemas.microsoft.com/office/drawing/2014/main" id="{B58247B9-27E9-47F0-AD74-AE13427AA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94" y="5932479"/>
            <a:ext cx="1209285" cy="740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865064-A415-42D7-A7F4-5F45ABDAF0B7}"/>
              </a:ext>
            </a:extLst>
          </p:cNvPr>
          <p:cNvSpPr txBox="1"/>
          <p:nvPr/>
        </p:nvSpPr>
        <p:spPr>
          <a:xfrm>
            <a:off x="45949" y="6465130"/>
            <a:ext cx="3882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ucida Fax" panose="02060602050505020204" pitchFamily="18" charset="0"/>
              </a:rPr>
              <a:t>Workflow Process – Cliff McKenzie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D81143-34FF-472B-80BF-B60ACFEAC1B2}"/>
              </a:ext>
            </a:extLst>
          </p:cNvPr>
          <p:cNvSpPr/>
          <p:nvPr/>
        </p:nvSpPr>
        <p:spPr>
          <a:xfrm>
            <a:off x="45949" y="40336"/>
            <a:ext cx="3676648" cy="923330"/>
          </a:xfrm>
          <a:prstGeom prst="rect">
            <a:avLst/>
          </a:prstGeom>
          <a:solidFill>
            <a:srgbClr val="0C34F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Focus Terms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B2B541D-9BD8-4F26-A706-7BFB4F8665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2904687"/>
              </p:ext>
            </p:extLst>
          </p:nvPr>
        </p:nvGraphicFramePr>
        <p:xfrm>
          <a:off x="1987326" y="104646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706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dows of people on grass&#10;&#10;Description automatically generated with low confidence">
            <a:extLst>
              <a:ext uri="{FF2B5EF4-FFF2-40B4-BE49-F238E27FC236}">
                <a16:creationId xmlns:a16="http://schemas.microsoft.com/office/drawing/2014/main" id="{B58247B9-27E9-47F0-AD74-AE13427AA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94" y="5932479"/>
            <a:ext cx="1209285" cy="740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865064-A415-42D7-A7F4-5F45ABDAF0B7}"/>
              </a:ext>
            </a:extLst>
          </p:cNvPr>
          <p:cNvSpPr txBox="1"/>
          <p:nvPr/>
        </p:nvSpPr>
        <p:spPr>
          <a:xfrm>
            <a:off x="45949" y="6465130"/>
            <a:ext cx="3882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ucida Fax" panose="02060602050505020204" pitchFamily="18" charset="0"/>
              </a:rPr>
              <a:t>Workflow Process – Cliff McKenzie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13035EA-2C55-4ED8-8599-D9BB54A1F8A1}"/>
              </a:ext>
            </a:extLst>
          </p:cNvPr>
          <p:cNvGrpSpPr/>
          <p:nvPr/>
        </p:nvGrpSpPr>
        <p:grpSpPr>
          <a:xfrm>
            <a:off x="0" y="1155197"/>
            <a:ext cx="1153339" cy="4547605"/>
            <a:chOff x="1764294" y="-1"/>
            <a:chExt cx="1628061" cy="4547605"/>
          </a:xfrm>
        </p:grpSpPr>
        <p:sp>
          <p:nvSpPr>
            <p:cNvPr id="8" name="Flowchart: Manual Operation 7">
              <a:extLst>
                <a:ext uri="{FF2B5EF4-FFF2-40B4-BE49-F238E27FC236}">
                  <a16:creationId xmlns:a16="http://schemas.microsoft.com/office/drawing/2014/main" id="{F7AF6B56-8777-440E-BDC6-60FA0A5882E2}"/>
                </a:ext>
              </a:extLst>
            </p:cNvPr>
            <p:cNvSpPr/>
            <p:nvPr/>
          </p:nvSpPr>
          <p:spPr>
            <a:xfrm rot="16200000">
              <a:off x="304522" y="1459772"/>
              <a:ext cx="4547605" cy="1628060"/>
            </a:xfrm>
            <a:prstGeom prst="flowChartManualOperation">
              <a:avLst/>
            </a:prstGeom>
            <a:solidFill>
              <a:srgbClr val="0C34F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lowchart: Manual Operation 4">
              <a:extLst>
                <a:ext uri="{FF2B5EF4-FFF2-40B4-BE49-F238E27FC236}">
                  <a16:creationId xmlns:a16="http://schemas.microsoft.com/office/drawing/2014/main" id="{A7946C58-B719-4436-8AAF-FE0A88ED7EBA}"/>
                </a:ext>
              </a:extLst>
            </p:cNvPr>
            <p:cNvSpPr txBox="1"/>
            <p:nvPr/>
          </p:nvSpPr>
          <p:spPr>
            <a:xfrm rot="21600000">
              <a:off x="1764294" y="909521"/>
              <a:ext cx="1628060" cy="27285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0" rIns="11430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solidFill>
                    <a:prstClr val="white"/>
                  </a:solidFill>
                  <a:latin typeface="Lucida Fax" panose="02060602050505020204" pitchFamily="18" charset="0"/>
                  <a:ea typeface="+mn-ea"/>
                  <a:cs typeface="+mn-cs"/>
                </a:rPr>
                <a:t>Culling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1F74545-C967-4E71-AE03-19A41896B53E}"/>
              </a:ext>
            </a:extLst>
          </p:cNvPr>
          <p:cNvSpPr txBox="1"/>
          <p:nvPr/>
        </p:nvSpPr>
        <p:spPr>
          <a:xfrm>
            <a:off x="2479754" y="351633"/>
            <a:ext cx="7232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ucida Fax" panose="02060602050505020204" pitchFamily="18" charset="0"/>
              </a:rPr>
              <a:t>How You Get There Is Important</a:t>
            </a:r>
          </a:p>
        </p:txBody>
      </p:sp>
      <p:pic>
        <p:nvPicPr>
          <p:cNvPr id="12" name="Picture 11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69FE12AF-D11A-41BD-8D01-25985BC0C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26" y="2064719"/>
            <a:ext cx="4505325" cy="30003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CA1C518-CAF1-4A99-9638-DD127DBC5B86}"/>
              </a:ext>
            </a:extLst>
          </p:cNvPr>
          <p:cNvSpPr txBox="1"/>
          <p:nvPr/>
        </p:nvSpPr>
        <p:spPr>
          <a:xfrm>
            <a:off x="6892463" y="1240643"/>
            <a:ext cx="36254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dirty="0">
                <a:latin typeface="Lucida Fax" panose="02060602050505020204" pitchFamily="18" charset="0"/>
              </a:rPr>
              <a:t>Upload to Computer Via Card Reader</a:t>
            </a:r>
            <a:br>
              <a:rPr lang="en-US" sz="3200" b="1" dirty="0">
                <a:latin typeface="Lucida Fax" panose="02060602050505020204" pitchFamily="18" charset="0"/>
              </a:rPr>
            </a:br>
            <a:endParaRPr lang="en-US" sz="3200" b="1" dirty="0">
              <a:latin typeface="Lucida Fax" panose="02060602050505020204" pitchFamily="18" charset="0"/>
            </a:endParaRPr>
          </a:p>
          <a:p>
            <a:pPr marL="342900" indent="-342900">
              <a:buAutoNum type="arabicPeriod"/>
            </a:pPr>
            <a:r>
              <a:rPr lang="en-US" sz="3200" b="1" dirty="0">
                <a:latin typeface="Lucida Fax" panose="02060602050505020204" pitchFamily="18" charset="0"/>
              </a:rPr>
              <a:t>This is a Temporary Upload</a:t>
            </a:r>
            <a:br>
              <a:rPr lang="en-US" sz="3200" b="1" dirty="0">
                <a:latin typeface="Lucida Fax" panose="02060602050505020204" pitchFamily="18" charset="0"/>
              </a:rPr>
            </a:br>
            <a:endParaRPr lang="en-US" sz="3200" b="1" dirty="0">
              <a:latin typeface="Lucida Fax" panose="02060602050505020204" pitchFamily="18" charset="0"/>
            </a:endParaRPr>
          </a:p>
          <a:p>
            <a:pPr marL="342900" indent="-342900">
              <a:buAutoNum type="arabicPeriod"/>
            </a:pPr>
            <a:r>
              <a:rPr lang="en-US" sz="3200" b="1" dirty="0">
                <a:latin typeface="Lucida Fax" panose="02060602050505020204" pitchFamily="18" charset="0"/>
              </a:rPr>
              <a:t>Never Modify Data on Card</a:t>
            </a:r>
          </a:p>
        </p:txBody>
      </p:sp>
    </p:spTree>
    <p:extLst>
      <p:ext uri="{BB962C8B-B14F-4D97-AF65-F5344CB8AC3E}">
        <p14:creationId xmlns:p14="http://schemas.microsoft.com/office/powerpoint/2010/main" val="76491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dows of people on grass&#10;&#10;Description automatically generated with low confidence">
            <a:extLst>
              <a:ext uri="{FF2B5EF4-FFF2-40B4-BE49-F238E27FC236}">
                <a16:creationId xmlns:a16="http://schemas.microsoft.com/office/drawing/2014/main" id="{B58247B9-27E9-47F0-AD74-AE13427AA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94" y="5932479"/>
            <a:ext cx="1209285" cy="740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865064-A415-42D7-A7F4-5F45ABDAF0B7}"/>
              </a:ext>
            </a:extLst>
          </p:cNvPr>
          <p:cNvSpPr txBox="1"/>
          <p:nvPr/>
        </p:nvSpPr>
        <p:spPr>
          <a:xfrm>
            <a:off x="45949" y="6465130"/>
            <a:ext cx="3882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ucida Fax" panose="02060602050505020204" pitchFamily="18" charset="0"/>
              </a:rPr>
              <a:t>Workflow Process – Cliff McKenzie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13035EA-2C55-4ED8-8599-D9BB54A1F8A1}"/>
              </a:ext>
            </a:extLst>
          </p:cNvPr>
          <p:cNvGrpSpPr/>
          <p:nvPr/>
        </p:nvGrpSpPr>
        <p:grpSpPr>
          <a:xfrm>
            <a:off x="0" y="1155197"/>
            <a:ext cx="1153339" cy="4547605"/>
            <a:chOff x="1764294" y="-1"/>
            <a:chExt cx="1628061" cy="4547605"/>
          </a:xfrm>
        </p:grpSpPr>
        <p:sp>
          <p:nvSpPr>
            <p:cNvPr id="8" name="Flowchart: Manual Operation 7">
              <a:extLst>
                <a:ext uri="{FF2B5EF4-FFF2-40B4-BE49-F238E27FC236}">
                  <a16:creationId xmlns:a16="http://schemas.microsoft.com/office/drawing/2014/main" id="{F7AF6B56-8777-440E-BDC6-60FA0A5882E2}"/>
                </a:ext>
              </a:extLst>
            </p:cNvPr>
            <p:cNvSpPr/>
            <p:nvPr/>
          </p:nvSpPr>
          <p:spPr>
            <a:xfrm rot="16200000">
              <a:off x="304522" y="1459772"/>
              <a:ext cx="4547605" cy="1628060"/>
            </a:xfrm>
            <a:prstGeom prst="flowChartManualOperation">
              <a:avLst/>
            </a:prstGeom>
            <a:solidFill>
              <a:srgbClr val="0C34F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lowchart: Manual Operation 4">
              <a:extLst>
                <a:ext uri="{FF2B5EF4-FFF2-40B4-BE49-F238E27FC236}">
                  <a16:creationId xmlns:a16="http://schemas.microsoft.com/office/drawing/2014/main" id="{A7946C58-B719-4436-8AAF-FE0A88ED7EBA}"/>
                </a:ext>
              </a:extLst>
            </p:cNvPr>
            <p:cNvSpPr txBox="1"/>
            <p:nvPr/>
          </p:nvSpPr>
          <p:spPr>
            <a:xfrm rot="21600000">
              <a:off x="1764294" y="909521"/>
              <a:ext cx="1628060" cy="27285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0" rIns="11430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solidFill>
                    <a:prstClr val="white"/>
                  </a:solidFill>
                  <a:latin typeface="Lucida Fax" panose="02060602050505020204" pitchFamily="18" charset="0"/>
                  <a:ea typeface="+mn-ea"/>
                  <a:cs typeface="+mn-cs"/>
                </a:rPr>
                <a:t>Culling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45545EB-54AE-4924-80EF-B52CBFB9E3F4}"/>
              </a:ext>
            </a:extLst>
          </p:cNvPr>
          <p:cNvSpPr txBox="1"/>
          <p:nvPr/>
        </p:nvSpPr>
        <p:spPr>
          <a:xfrm>
            <a:off x="4154623" y="351633"/>
            <a:ext cx="3882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ucida Fax" panose="02060602050505020204" pitchFamily="18" charset="0"/>
              </a:rPr>
              <a:t>Culling Software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92DAA14-E463-4214-9913-25BB02CA4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557" y="1321007"/>
            <a:ext cx="3556706" cy="206089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A493E07-2B39-4D38-93D1-C08B2F643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42" y="1321007"/>
            <a:ext cx="2204226" cy="215279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0BF16A2A-5669-4DA5-83F5-F8361481FB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647" y="1321007"/>
            <a:ext cx="2987356" cy="2205618"/>
          </a:xfrm>
          <a:prstGeom prst="rect">
            <a:avLst/>
          </a:prstGeom>
        </p:spPr>
      </p:pic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AD29F75D-84EE-4233-9B3D-A71FDEA982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180" y="3916992"/>
            <a:ext cx="2305050" cy="2438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6C8505-FF1C-43CD-B92B-19AC6F79A60B}"/>
              </a:ext>
            </a:extLst>
          </p:cNvPr>
          <p:cNvSpPr txBox="1"/>
          <p:nvPr/>
        </p:nvSpPr>
        <p:spPr>
          <a:xfrm>
            <a:off x="8979943" y="3634625"/>
            <a:ext cx="2044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Lucida Fax" panose="02060602050505020204" pitchFamily="18" charset="0"/>
              </a:rPr>
              <a:t>FastRawViewer</a:t>
            </a:r>
            <a:endParaRPr lang="en-US" b="1" dirty="0">
              <a:latin typeface="Lucida Fax" panose="02060602050505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7C368E-A5D0-4BEF-A233-8F00748C53B9}"/>
              </a:ext>
            </a:extLst>
          </p:cNvPr>
          <p:cNvSpPr txBox="1"/>
          <p:nvPr/>
        </p:nvSpPr>
        <p:spPr>
          <a:xfrm>
            <a:off x="3109959" y="5536993"/>
            <a:ext cx="230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ucida Fax" panose="02060602050505020204" pitchFamily="18" charset="0"/>
              </a:rPr>
              <a:t>Photo Mechanic</a:t>
            </a:r>
          </a:p>
        </p:txBody>
      </p:sp>
    </p:spTree>
    <p:extLst>
      <p:ext uri="{BB962C8B-B14F-4D97-AF65-F5344CB8AC3E}">
        <p14:creationId xmlns:p14="http://schemas.microsoft.com/office/powerpoint/2010/main" val="414312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dows of people on grass&#10;&#10;Description automatically generated with low confidence">
            <a:extLst>
              <a:ext uri="{FF2B5EF4-FFF2-40B4-BE49-F238E27FC236}">
                <a16:creationId xmlns:a16="http://schemas.microsoft.com/office/drawing/2014/main" id="{B58247B9-27E9-47F0-AD74-AE13427AA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94" y="5932479"/>
            <a:ext cx="1209285" cy="740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865064-A415-42D7-A7F4-5F45ABDAF0B7}"/>
              </a:ext>
            </a:extLst>
          </p:cNvPr>
          <p:cNvSpPr txBox="1"/>
          <p:nvPr/>
        </p:nvSpPr>
        <p:spPr>
          <a:xfrm>
            <a:off x="45949" y="6465130"/>
            <a:ext cx="3882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ucida Fax" panose="02060602050505020204" pitchFamily="18" charset="0"/>
              </a:rPr>
              <a:t>Workflow Process – Cliff McKenzie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13035EA-2C55-4ED8-8599-D9BB54A1F8A1}"/>
              </a:ext>
            </a:extLst>
          </p:cNvPr>
          <p:cNvGrpSpPr/>
          <p:nvPr/>
        </p:nvGrpSpPr>
        <p:grpSpPr>
          <a:xfrm>
            <a:off x="0" y="1155197"/>
            <a:ext cx="1153339" cy="4547605"/>
            <a:chOff x="1764294" y="-1"/>
            <a:chExt cx="1628061" cy="4547605"/>
          </a:xfrm>
        </p:grpSpPr>
        <p:sp>
          <p:nvSpPr>
            <p:cNvPr id="8" name="Flowchart: Manual Operation 7">
              <a:extLst>
                <a:ext uri="{FF2B5EF4-FFF2-40B4-BE49-F238E27FC236}">
                  <a16:creationId xmlns:a16="http://schemas.microsoft.com/office/drawing/2014/main" id="{F7AF6B56-8777-440E-BDC6-60FA0A5882E2}"/>
                </a:ext>
              </a:extLst>
            </p:cNvPr>
            <p:cNvSpPr/>
            <p:nvPr/>
          </p:nvSpPr>
          <p:spPr>
            <a:xfrm rot="16200000">
              <a:off x="304522" y="1459772"/>
              <a:ext cx="4547605" cy="1628060"/>
            </a:xfrm>
            <a:prstGeom prst="flowChartManualOperation">
              <a:avLst/>
            </a:prstGeom>
            <a:solidFill>
              <a:srgbClr val="0C34F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lowchart: Manual Operation 4">
              <a:extLst>
                <a:ext uri="{FF2B5EF4-FFF2-40B4-BE49-F238E27FC236}">
                  <a16:creationId xmlns:a16="http://schemas.microsoft.com/office/drawing/2014/main" id="{A7946C58-B719-4436-8AAF-FE0A88ED7EBA}"/>
                </a:ext>
              </a:extLst>
            </p:cNvPr>
            <p:cNvSpPr txBox="1"/>
            <p:nvPr/>
          </p:nvSpPr>
          <p:spPr>
            <a:xfrm rot="21600000">
              <a:off x="1764294" y="909521"/>
              <a:ext cx="1628060" cy="27285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0" rIns="11430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solidFill>
                    <a:prstClr val="white"/>
                  </a:solidFill>
                  <a:latin typeface="Lucida Fax" panose="02060602050505020204" pitchFamily="18" charset="0"/>
                  <a:ea typeface="+mn-ea"/>
                  <a:cs typeface="+mn-cs"/>
                </a:rPr>
                <a:t>Culling</a:t>
              </a:r>
            </a:p>
          </p:txBody>
        </p:sp>
      </p:grp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8E265512-36D6-4077-BCFB-6E3B7782B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180" y="32567"/>
            <a:ext cx="1410225" cy="14918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4A5888-46FF-4F68-8F95-3158F6BA12FD}"/>
              </a:ext>
            </a:extLst>
          </p:cNvPr>
          <p:cNvSpPr txBox="1"/>
          <p:nvPr/>
        </p:nvSpPr>
        <p:spPr>
          <a:xfrm>
            <a:off x="1378492" y="1576076"/>
            <a:ext cx="1024219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>
                <a:latin typeface="Lucida Fax" panose="02060602050505020204" pitchFamily="18" charset="0"/>
              </a:rPr>
              <a:t>Photo Mechanic is Fast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>
                <a:latin typeface="Lucida Fax" panose="02060602050505020204" pitchFamily="18" charset="0"/>
              </a:rPr>
              <a:t>Uploads (ingest) Taken to New Upload Folder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>
                <a:latin typeface="Lucida Fax" panose="02060602050505020204" pitchFamily="18" charset="0"/>
              </a:rPr>
              <a:t>Name Shoot, Folder &amp; Images - Add Keywords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>
                <a:latin typeface="Lucida Fax" panose="02060602050505020204" pitchFamily="18" charset="0"/>
              </a:rPr>
              <a:t>Simple Tag\</a:t>
            </a:r>
            <a:r>
              <a:rPr lang="en-US" sz="2800" b="1" dirty="0" err="1">
                <a:latin typeface="Lucida Fax" panose="02060602050505020204" pitchFamily="18" charset="0"/>
              </a:rPr>
              <a:t>UnTag</a:t>
            </a:r>
            <a:r>
              <a:rPr lang="en-US" sz="2800" b="1" dirty="0">
                <a:latin typeface="Lucida Fax" panose="02060602050505020204" pitchFamily="18" charset="0"/>
              </a:rPr>
              <a:t> (T)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>
                <a:latin typeface="Lucida Fax" panose="02060602050505020204" pitchFamily="18" charset="0"/>
              </a:rPr>
              <a:t>Quick Zoom – Quick Crop (2nd Screen)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8A96F-DE17-4F22-872F-A38A35A9ACD3}"/>
              </a:ext>
            </a:extLst>
          </p:cNvPr>
          <p:cNvSpPr txBox="1"/>
          <p:nvPr/>
        </p:nvSpPr>
        <p:spPr>
          <a:xfrm>
            <a:off x="4659304" y="395168"/>
            <a:ext cx="3947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ucida Fax" panose="02060602050505020204" pitchFamily="18" charset="0"/>
              </a:rPr>
              <a:t>Photo Mechanic </a:t>
            </a:r>
          </a:p>
        </p:txBody>
      </p:sp>
    </p:spTree>
    <p:extLst>
      <p:ext uri="{BB962C8B-B14F-4D97-AF65-F5344CB8AC3E}">
        <p14:creationId xmlns:p14="http://schemas.microsoft.com/office/powerpoint/2010/main" val="472653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dows of people on grass&#10;&#10;Description automatically generated with low confidence">
            <a:extLst>
              <a:ext uri="{FF2B5EF4-FFF2-40B4-BE49-F238E27FC236}">
                <a16:creationId xmlns:a16="http://schemas.microsoft.com/office/drawing/2014/main" id="{B58247B9-27E9-47F0-AD74-AE13427AA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94" y="5932479"/>
            <a:ext cx="1209285" cy="740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865064-A415-42D7-A7F4-5F45ABDAF0B7}"/>
              </a:ext>
            </a:extLst>
          </p:cNvPr>
          <p:cNvSpPr txBox="1"/>
          <p:nvPr/>
        </p:nvSpPr>
        <p:spPr>
          <a:xfrm>
            <a:off x="45949" y="6465130"/>
            <a:ext cx="3882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ucida Fax" panose="02060602050505020204" pitchFamily="18" charset="0"/>
              </a:rPr>
              <a:t>Workflow Process – Cliff McKenzie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13035EA-2C55-4ED8-8599-D9BB54A1F8A1}"/>
              </a:ext>
            </a:extLst>
          </p:cNvPr>
          <p:cNvGrpSpPr/>
          <p:nvPr/>
        </p:nvGrpSpPr>
        <p:grpSpPr>
          <a:xfrm>
            <a:off x="0" y="1155197"/>
            <a:ext cx="1153339" cy="4547605"/>
            <a:chOff x="1764294" y="-1"/>
            <a:chExt cx="1628061" cy="4547605"/>
          </a:xfrm>
        </p:grpSpPr>
        <p:sp>
          <p:nvSpPr>
            <p:cNvPr id="8" name="Flowchart: Manual Operation 7">
              <a:extLst>
                <a:ext uri="{FF2B5EF4-FFF2-40B4-BE49-F238E27FC236}">
                  <a16:creationId xmlns:a16="http://schemas.microsoft.com/office/drawing/2014/main" id="{F7AF6B56-8777-440E-BDC6-60FA0A5882E2}"/>
                </a:ext>
              </a:extLst>
            </p:cNvPr>
            <p:cNvSpPr/>
            <p:nvPr/>
          </p:nvSpPr>
          <p:spPr>
            <a:xfrm rot="16200000">
              <a:off x="304522" y="1459772"/>
              <a:ext cx="4547605" cy="1628060"/>
            </a:xfrm>
            <a:prstGeom prst="flowChartManualOperation">
              <a:avLst/>
            </a:prstGeom>
            <a:solidFill>
              <a:srgbClr val="0C34F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lowchart: Manual Operation 4">
              <a:extLst>
                <a:ext uri="{FF2B5EF4-FFF2-40B4-BE49-F238E27FC236}">
                  <a16:creationId xmlns:a16="http://schemas.microsoft.com/office/drawing/2014/main" id="{A7946C58-B719-4436-8AAF-FE0A88ED7EBA}"/>
                </a:ext>
              </a:extLst>
            </p:cNvPr>
            <p:cNvSpPr txBox="1"/>
            <p:nvPr/>
          </p:nvSpPr>
          <p:spPr>
            <a:xfrm rot="21600000">
              <a:off x="1764294" y="909521"/>
              <a:ext cx="1628060" cy="27285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0" rIns="11430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solidFill>
                    <a:prstClr val="white"/>
                  </a:solidFill>
                  <a:latin typeface="Lucida Fax" panose="02060602050505020204" pitchFamily="18" charset="0"/>
                  <a:ea typeface="+mn-ea"/>
                  <a:cs typeface="+mn-cs"/>
                </a:rPr>
                <a:t>Culling</a:t>
              </a:r>
            </a:p>
          </p:txBody>
        </p:sp>
      </p:grp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5DA507F-B3F1-4FE7-90A9-50FCA13F07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674253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8513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dows of people on grass&#10;&#10;Description automatically generated with low confidence">
            <a:extLst>
              <a:ext uri="{FF2B5EF4-FFF2-40B4-BE49-F238E27FC236}">
                <a16:creationId xmlns:a16="http://schemas.microsoft.com/office/drawing/2014/main" id="{B58247B9-27E9-47F0-AD74-AE13427AA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94" y="5932479"/>
            <a:ext cx="1209285" cy="740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865064-A415-42D7-A7F4-5F45ABDAF0B7}"/>
              </a:ext>
            </a:extLst>
          </p:cNvPr>
          <p:cNvSpPr txBox="1"/>
          <p:nvPr/>
        </p:nvSpPr>
        <p:spPr>
          <a:xfrm>
            <a:off x="45949" y="6465130"/>
            <a:ext cx="3882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ucida Fax" panose="02060602050505020204" pitchFamily="18" charset="0"/>
              </a:rPr>
              <a:t>Workflow Process – Cliff McKenzie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9DF2E2-8BF1-4690-9F33-62B5427476F2}"/>
              </a:ext>
            </a:extLst>
          </p:cNvPr>
          <p:cNvSpPr txBox="1"/>
          <p:nvPr/>
        </p:nvSpPr>
        <p:spPr>
          <a:xfrm>
            <a:off x="3419426" y="172429"/>
            <a:ext cx="6165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Lucida Fax" panose="02060602050505020204" pitchFamily="18" charset="0"/>
              </a:rPr>
              <a:t>Processing Software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D20E2D9A-BC4D-4573-AE03-A8B40CD15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193" y="2453466"/>
            <a:ext cx="1680086" cy="1951067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4C7FAECB-5A02-4C7D-958E-1E4131287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722" y="2550785"/>
            <a:ext cx="1673734" cy="16346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09D779-5261-4556-8FA5-788883D04EBA}"/>
              </a:ext>
            </a:extLst>
          </p:cNvPr>
          <p:cNvSpPr txBox="1"/>
          <p:nvPr/>
        </p:nvSpPr>
        <p:spPr>
          <a:xfrm>
            <a:off x="1381687" y="1305021"/>
            <a:ext cx="3672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Lucida Fax" panose="02060602050505020204" pitchFamily="18" charset="0"/>
              </a:rPr>
              <a:t>Capture 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75A97D-4A78-43DD-BB5B-5F1D64A6B143}"/>
              </a:ext>
            </a:extLst>
          </p:cNvPr>
          <p:cNvSpPr txBox="1"/>
          <p:nvPr/>
        </p:nvSpPr>
        <p:spPr>
          <a:xfrm>
            <a:off x="6502272" y="4733638"/>
            <a:ext cx="5335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Lucida Fax" panose="02060602050505020204" pitchFamily="18" charset="0"/>
              </a:rPr>
              <a:t>Lightroom Classic</a:t>
            </a:r>
          </a:p>
        </p:txBody>
      </p:sp>
    </p:spTree>
    <p:extLst>
      <p:ext uri="{BB962C8B-B14F-4D97-AF65-F5344CB8AC3E}">
        <p14:creationId xmlns:p14="http://schemas.microsoft.com/office/powerpoint/2010/main" val="234081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dows of people on grass&#10;&#10;Description automatically generated with low confidence">
            <a:extLst>
              <a:ext uri="{FF2B5EF4-FFF2-40B4-BE49-F238E27FC236}">
                <a16:creationId xmlns:a16="http://schemas.microsoft.com/office/drawing/2014/main" id="{B58247B9-27E9-47F0-AD74-AE13427AA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94" y="5932479"/>
            <a:ext cx="1209285" cy="740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865064-A415-42D7-A7F4-5F45ABDAF0B7}"/>
              </a:ext>
            </a:extLst>
          </p:cNvPr>
          <p:cNvSpPr txBox="1"/>
          <p:nvPr/>
        </p:nvSpPr>
        <p:spPr>
          <a:xfrm>
            <a:off x="45949" y="6465130"/>
            <a:ext cx="3882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ucida Fax" panose="02060602050505020204" pitchFamily="18" charset="0"/>
              </a:rPr>
              <a:t>Workflow Process – Cliff McKenzie</a:t>
            </a:r>
          </a:p>
        </p:txBody>
      </p:sp>
      <p:pic>
        <p:nvPicPr>
          <p:cNvPr id="7" name="Picture 6" descr="A picture containing text, sign, display&#10;&#10;Description automatically generated">
            <a:extLst>
              <a:ext uri="{FF2B5EF4-FFF2-40B4-BE49-F238E27FC236}">
                <a16:creationId xmlns:a16="http://schemas.microsoft.com/office/drawing/2014/main" id="{6F45F765-7A6E-4E44-AF60-61E522056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37" y="1862586"/>
            <a:ext cx="3509725" cy="34148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9F7791-5BF6-4A0B-AE13-34D0B12EECEB}"/>
              </a:ext>
            </a:extLst>
          </p:cNvPr>
          <p:cNvSpPr txBox="1"/>
          <p:nvPr/>
        </p:nvSpPr>
        <p:spPr>
          <a:xfrm>
            <a:off x="3075257" y="311359"/>
            <a:ext cx="7810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Lucida Fax" panose="02060602050505020204" pitchFamily="18" charset="0"/>
              </a:rPr>
              <a:t>Not Processing Software</a:t>
            </a:r>
          </a:p>
        </p:txBody>
      </p:sp>
    </p:spTree>
    <p:extLst>
      <p:ext uri="{BB962C8B-B14F-4D97-AF65-F5344CB8AC3E}">
        <p14:creationId xmlns:p14="http://schemas.microsoft.com/office/powerpoint/2010/main" val="126304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dows of people on grass&#10;&#10;Description automatically generated with low confidence">
            <a:extLst>
              <a:ext uri="{FF2B5EF4-FFF2-40B4-BE49-F238E27FC236}">
                <a16:creationId xmlns:a16="http://schemas.microsoft.com/office/drawing/2014/main" id="{B58247B9-27E9-47F0-AD74-AE13427AA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94" y="5932479"/>
            <a:ext cx="1209285" cy="740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865064-A415-42D7-A7F4-5F45ABDAF0B7}"/>
              </a:ext>
            </a:extLst>
          </p:cNvPr>
          <p:cNvSpPr txBox="1"/>
          <p:nvPr/>
        </p:nvSpPr>
        <p:spPr>
          <a:xfrm>
            <a:off x="45949" y="6465130"/>
            <a:ext cx="3882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ucida Fax" panose="02060602050505020204" pitchFamily="18" charset="0"/>
              </a:rPr>
              <a:t>Workflow Process – Cliff McKenzie</a:t>
            </a:r>
          </a:p>
        </p:txBody>
      </p:sp>
      <p:pic>
        <p:nvPicPr>
          <p:cNvPr id="7" name="Picture 6" descr="A picture containing text, sign, display&#10;&#10;Description automatically generated">
            <a:extLst>
              <a:ext uri="{FF2B5EF4-FFF2-40B4-BE49-F238E27FC236}">
                <a16:creationId xmlns:a16="http://schemas.microsoft.com/office/drawing/2014/main" id="{6F45F765-7A6E-4E44-AF60-61E522056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163" y="1320947"/>
            <a:ext cx="1680087" cy="163467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4C7FAECB-5A02-4C7D-958E-1E4131287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888" y="4911961"/>
            <a:ext cx="1673734" cy="1634680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931A07C2-6D0B-4D05-915A-5D76A7E03B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744" y="1320947"/>
            <a:ext cx="1716799" cy="17167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9F7791-5BF6-4A0B-AE13-34D0B12EECEB}"/>
              </a:ext>
            </a:extLst>
          </p:cNvPr>
          <p:cNvSpPr txBox="1"/>
          <p:nvPr/>
        </p:nvSpPr>
        <p:spPr>
          <a:xfrm>
            <a:off x="3075257" y="311359"/>
            <a:ext cx="7810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Lucida Fax" panose="02060602050505020204" pitchFamily="18" charset="0"/>
              </a:rPr>
              <a:t>Not Processing Software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5FB97C5-09C6-4100-993B-E6ADE3B884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680" y="1285468"/>
            <a:ext cx="2803069" cy="1624208"/>
          </a:xfrm>
          <a:prstGeom prst="rect">
            <a:avLst/>
          </a:prstGeom>
        </p:spPr>
      </p:pic>
      <p:sp>
        <p:nvSpPr>
          <p:cNvPr id="6" name="Cross 5">
            <a:extLst>
              <a:ext uri="{FF2B5EF4-FFF2-40B4-BE49-F238E27FC236}">
                <a16:creationId xmlns:a16="http://schemas.microsoft.com/office/drawing/2014/main" id="{E9D28258-7B61-4230-9F26-1D74FD4228C3}"/>
              </a:ext>
            </a:extLst>
          </p:cNvPr>
          <p:cNvSpPr/>
          <p:nvPr/>
        </p:nvSpPr>
        <p:spPr>
          <a:xfrm>
            <a:off x="3716516" y="2008004"/>
            <a:ext cx="693841" cy="62951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ross 12">
            <a:extLst>
              <a:ext uri="{FF2B5EF4-FFF2-40B4-BE49-F238E27FC236}">
                <a16:creationId xmlns:a16="http://schemas.microsoft.com/office/drawing/2014/main" id="{64BB7589-54A2-4792-848B-FDBF898B2736}"/>
              </a:ext>
            </a:extLst>
          </p:cNvPr>
          <p:cNvSpPr/>
          <p:nvPr/>
        </p:nvSpPr>
        <p:spPr>
          <a:xfrm>
            <a:off x="7595441" y="1864590"/>
            <a:ext cx="693841" cy="62951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ot Equal 7">
            <a:extLst>
              <a:ext uri="{FF2B5EF4-FFF2-40B4-BE49-F238E27FC236}">
                <a16:creationId xmlns:a16="http://schemas.microsoft.com/office/drawing/2014/main" id="{C38D5E9B-37BE-452F-AE31-C2BDD102C987}"/>
              </a:ext>
            </a:extLst>
          </p:cNvPr>
          <p:cNvSpPr/>
          <p:nvPr/>
        </p:nvSpPr>
        <p:spPr>
          <a:xfrm>
            <a:off x="4991976" y="3607239"/>
            <a:ext cx="2072334" cy="769441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0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dows of people on grass&#10;&#10;Description automatically generated with low confidence">
            <a:extLst>
              <a:ext uri="{FF2B5EF4-FFF2-40B4-BE49-F238E27FC236}">
                <a16:creationId xmlns:a16="http://schemas.microsoft.com/office/drawing/2014/main" id="{B58247B9-27E9-47F0-AD74-AE13427AA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94" y="5932479"/>
            <a:ext cx="1209285" cy="740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865064-A415-42D7-A7F4-5F45ABDAF0B7}"/>
              </a:ext>
            </a:extLst>
          </p:cNvPr>
          <p:cNvSpPr txBox="1"/>
          <p:nvPr/>
        </p:nvSpPr>
        <p:spPr>
          <a:xfrm>
            <a:off x="45949" y="6465130"/>
            <a:ext cx="3882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ucida Fax" panose="02060602050505020204" pitchFamily="18" charset="0"/>
              </a:rPr>
              <a:t>Workflow Process – Cliff McKenzie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81C4EB-074F-438D-8C69-ED589A6711A1}"/>
              </a:ext>
            </a:extLst>
          </p:cNvPr>
          <p:cNvSpPr/>
          <p:nvPr/>
        </p:nvSpPr>
        <p:spPr>
          <a:xfrm>
            <a:off x="2955557" y="711202"/>
            <a:ext cx="6280887" cy="1200329"/>
          </a:xfrm>
          <a:prstGeom prst="rect">
            <a:avLst/>
          </a:prstGeom>
          <a:solidFill>
            <a:srgbClr val="0C34F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Fax" panose="02060602050505020204" pitchFamily="18" charset="0"/>
              </a:rPr>
              <a:t>Pixel Editing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EF6CB3-F0D2-40FC-8AD6-4A54F65138F1}"/>
              </a:ext>
            </a:extLst>
          </p:cNvPr>
          <p:cNvSpPr/>
          <p:nvPr/>
        </p:nvSpPr>
        <p:spPr>
          <a:xfrm>
            <a:off x="1665129" y="4397138"/>
            <a:ext cx="9275296" cy="1200329"/>
          </a:xfrm>
          <a:prstGeom prst="rect">
            <a:avLst/>
          </a:prstGeom>
          <a:solidFill>
            <a:srgbClr val="0C34F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Fax" panose="02060602050505020204" pitchFamily="18" charset="0"/>
              </a:rPr>
              <a:t>Parametric Editing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C74EAF-49DE-4065-9289-B7851570C452}"/>
              </a:ext>
            </a:extLst>
          </p:cNvPr>
          <p:cNvSpPr/>
          <p:nvPr/>
        </p:nvSpPr>
        <p:spPr>
          <a:xfrm>
            <a:off x="4910714" y="2421551"/>
            <a:ext cx="226204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1288818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dows of people on grass&#10;&#10;Description automatically generated with low confidence">
            <a:extLst>
              <a:ext uri="{FF2B5EF4-FFF2-40B4-BE49-F238E27FC236}">
                <a16:creationId xmlns:a16="http://schemas.microsoft.com/office/drawing/2014/main" id="{B58247B9-27E9-47F0-AD74-AE13427AA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94" y="5932479"/>
            <a:ext cx="1209285" cy="740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865064-A415-42D7-A7F4-5F45ABDAF0B7}"/>
              </a:ext>
            </a:extLst>
          </p:cNvPr>
          <p:cNvSpPr txBox="1"/>
          <p:nvPr/>
        </p:nvSpPr>
        <p:spPr>
          <a:xfrm>
            <a:off x="45949" y="6465130"/>
            <a:ext cx="3882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ucida Fax" panose="02060602050505020204" pitchFamily="18" charset="0"/>
              </a:rPr>
              <a:t>Workflow Process – Cliff McKenzie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777092-49D5-447C-8B27-29F7B76D34E9}"/>
              </a:ext>
            </a:extLst>
          </p:cNvPr>
          <p:cNvGrpSpPr/>
          <p:nvPr/>
        </p:nvGrpSpPr>
        <p:grpSpPr>
          <a:xfrm>
            <a:off x="0" y="1155197"/>
            <a:ext cx="1474987" cy="4547605"/>
            <a:chOff x="3509150" y="-1"/>
            <a:chExt cx="1628061" cy="4547605"/>
          </a:xfrm>
        </p:grpSpPr>
        <p:sp>
          <p:nvSpPr>
            <p:cNvPr id="5" name="Flowchart: Manual Operation 4">
              <a:extLst>
                <a:ext uri="{FF2B5EF4-FFF2-40B4-BE49-F238E27FC236}">
                  <a16:creationId xmlns:a16="http://schemas.microsoft.com/office/drawing/2014/main" id="{F70CD6C8-261F-41E6-B985-F41BE446F84D}"/>
                </a:ext>
              </a:extLst>
            </p:cNvPr>
            <p:cNvSpPr/>
            <p:nvPr/>
          </p:nvSpPr>
          <p:spPr>
            <a:xfrm rot="16200000">
              <a:off x="2049378" y="1459772"/>
              <a:ext cx="4547605" cy="1628060"/>
            </a:xfrm>
            <a:prstGeom prst="flowChartManualOperation">
              <a:avLst/>
            </a:prstGeom>
            <a:solidFill>
              <a:srgbClr val="0C34F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lowchart: Manual Operation 4">
              <a:extLst>
                <a:ext uri="{FF2B5EF4-FFF2-40B4-BE49-F238E27FC236}">
                  <a16:creationId xmlns:a16="http://schemas.microsoft.com/office/drawing/2014/main" id="{3E1E3352-C205-423B-B8AF-AAA93E94850F}"/>
                </a:ext>
              </a:extLst>
            </p:cNvPr>
            <p:cNvSpPr txBox="1"/>
            <p:nvPr/>
          </p:nvSpPr>
          <p:spPr>
            <a:xfrm rot="21600000">
              <a:off x="3509150" y="909521"/>
              <a:ext cx="1628060" cy="27285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0" rIns="11430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solidFill>
                    <a:prstClr val="white"/>
                  </a:solidFill>
                  <a:latin typeface="Lucida Fax" panose="02060602050505020204" pitchFamily="18" charset="0"/>
                  <a:ea typeface="+mn-ea"/>
                  <a:cs typeface="+mn-cs"/>
                </a:rPr>
                <a:t>Importing</a:t>
              </a:r>
            </a:p>
          </p:txBody>
        </p:sp>
      </p:grp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A8A2D48-2554-48CA-AC3E-5A7B73B60A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149423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3229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dows of people on grass&#10;&#10;Description automatically generated with low confidence">
            <a:extLst>
              <a:ext uri="{FF2B5EF4-FFF2-40B4-BE49-F238E27FC236}">
                <a16:creationId xmlns:a16="http://schemas.microsoft.com/office/drawing/2014/main" id="{B58247B9-27E9-47F0-AD74-AE13427AA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94" y="5932479"/>
            <a:ext cx="1209285" cy="740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865064-A415-42D7-A7F4-5F45ABDAF0B7}"/>
              </a:ext>
            </a:extLst>
          </p:cNvPr>
          <p:cNvSpPr txBox="1"/>
          <p:nvPr/>
        </p:nvSpPr>
        <p:spPr>
          <a:xfrm>
            <a:off x="45949" y="6465130"/>
            <a:ext cx="3882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ucida Fax" panose="02060602050505020204" pitchFamily="18" charset="0"/>
              </a:rPr>
              <a:t>Workflow Process – Cliff McKenzie</a:t>
            </a:r>
          </a:p>
        </p:txBody>
      </p:sp>
      <p:pic>
        <p:nvPicPr>
          <p:cNvPr id="4" name="Picture 3" descr="A person and person reading a book&#10;&#10;Description automatically generated with medium confidence">
            <a:extLst>
              <a:ext uri="{FF2B5EF4-FFF2-40B4-BE49-F238E27FC236}">
                <a16:creationId xmlns:a16="http://schemas.microsoft.com/office/drawing/2014/main" id="{727C0C8E-95DA-458C-8F4C-5E7527C61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85" y="316031"/>
            <a:ext cx="8169099" cy="58272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E0CBF3-C090-49D8-B8E2-C08504A4C746}"/>
              </a:ext>
            </a:extLst>
          </p:cNvPr>
          <p:cNvSpPr txBox="1"/>
          <p:nvPr/>
        </p:nvSpPr>
        <p:spPr>
          <a:xfrm>
            <a:off x="4224997" y="5453576"/>
            <a:ext cx="102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ucida Fax" panose="02060602050505020204" pitchFamily="18" charset="0"/>
              </a:rPr>
              <a:t>Canon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62FD215-E084-40EC-AF92-AFA6F504E549}"/>
              </a:ext>
            </a:extLst>
          </p:cNvPr>
          <p:cNvSpPr/>
          <p:nvPr/>
        </p:nvSpPr>
        <p:spPr>
          <a:xfrm rot="19290463">
            <a:off x="4963871" y="5172678"/>
            <a:ext cx="431409" cy="2625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7724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dows of people on grass&#10;&#10;Description automatically generated with low confidence">
            <a:extLst>
              <a:ext uri="{FF2B5EF4-FFF2-40B4-BE49-F238E27FC236}">
                <a16:creationId xmlns:a16="http://schemas.microsoft.com/office/drawing/2014/main" id="{B58247B9-27E9-47F0-AD74-AE13427AA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94" y="5932479"/>
            <a:ext cx="1209285" cy="740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865064-A415-42D7-A7F4-5F45ABDAF0B7}"/>
              </a:ext>
            </a:extLst>
          </p:cNvPr>
          <p:cNvSpPr txBox="1"/>
          <p:nvPr/>
        </p:nvSpPr>
        <p:spPr>
          <a:xfrm>
            <a:off x="45949" y="6465130"/>
            <a:ext cx="3882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ucida Fax" panose="02060602050505020204" pitchFamily="18" charset="0"/>
              </a:rPr>
              <a:t>Workflow Process – Cliff McKenzie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777092-49D5-447C-8B27-29F7B76D34E9}"/>
              </a:ext>
            </a:extLst>
          </p:cNvPr>
          <p:cNvGrpSpPr/>
          <p:nvPr/>
        </p:nvGrpSpPr>
        <p:grpSpPr>
          <a:xfrm>
            <a:off x="0" y="1155197"/>
            <a:ext cx="1474987" cy="4547605"/>
            <a:chOff x="3509150" y="-1"/>
            <a:chExt cx="1628061" cy="4547605"/>
          </a:xfrm>
        </p:grpSpPr>
        <p:sp>
          <p:nvSpPr>
            <p:cNvPr id="5" name="Flowchart: Manual Operation 4">
              <a:extLst>
                <a:ext uri="{FF2B5EF4-FFF2-40B4-BE49-F238E27FC236}">
                  <a16:creationId xmlns:a16="http://schemas.microsoft.com/office/drawing/2014/main" id="{F70CD6C8-261F-41E6-B985-F41BE446F84D}"/>
                </a:ext>
              </a:extLst>
            </p:cNvPr>
            <p:cNvSpPr/>
            <p:nvPr/>
          </p:nvSpPr>
          <p:spPr>
            <a:xfrm rot="16200000">
              <a:off x="2049378" y="1459772"/>
              <a:ext cx="4547605" cy="1628060"/>
            </a:xfrm>
            <a:prstGeom prst="flowChartManualOperation">
              <a:avLst/>
            </a:prstGeom>
            <a:solidFill>
              <a:srgbClr val="0C34F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lowchart: Manual Operation 4">
              <a:extLst>
                <a:ext uri="{FF2B5EF4-FFF2-40B4-BE49-F238E27FC236}">
                  <a16:creationId xmlns:a16="http://schemas.microsoft.com/office/drawing/2014/main" id="{3E1E3352-C205-423B-B8AF-AAA93E94850F}"/>
                </a:ext>
              </a:extLst>
            </p:cNvPr>
            <p:cNvSpPr txBox="1"/>
            <p:nvPr/>
          </p:nvSpPr>
          <p:spPr>
            <a:xfrm rot="21600000">
              <a:off x="3509150" y="909521"/>
              <a:ext cx="1628060" cy="27285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0" rIns="11430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solidFill>
                    <a:prstClr val="white"/>
                  </a:solidFill>
                  <a:latin typeface="Lucida Fax" panose="02060602050505020204" pitchFamily="18" charset="0"/>
                  <a:ea typeface="+mn-ea"/>
                  <a:cs typeface="+mn-cs"/>
                </a:rPr>
                <a:t>Importing</a:t>
              </a:r>
            </a:p>
          </p:txBody>
        </p:sp>
      </p:grp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A8A2D48-2554-48CA-AC3E-5A7B73B60A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3110239"/>
              </p:ext>
            </p:extLst>
          </p:nvPr>
        </p:nvGraphicFramePr>
        <p:xfrm>
          <a:off x="1770086" y="719666"/>
          <a:ext cx="1006197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8E921B-3997-40AD-97A1-CB5990CBC9DC}"/>
              </a:ext>
            </a:extLst>
          </p:cNvPr>
          <p:cNvSpPr txBox="1"/>
          <p:nvPr/>
        </p:nvSpPr>
        <p:spPr>
          <a:xfrm>
            <a:off x="2210182" y="1920700"/>
            <a:ext cx="3437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Lucida Fax" panose="02060602050505020204" pitchFamily="18" charset="0"/>
              </a:rPr>
              <a:t>Six Folders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20596F-AD06-47D9-8D2B-F95803E15769}"/>
              </a:ext>
            </a:extLst>
          </p:cNvPr>
          <p:cNvSpPr txBox="1"/>
          <p:nvPr/>
        </p:nvSpPr>
        <p:spPr>
          <a:xfrm>
            <a:off x="7628424" y="1920700"/>
            <a:ext cx="3927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Lucida Fax" panose="02060602050505020204" pitchFamily="18" charset="0"/>
              </a:rPr>
              <a:t>All You Need</a:t>
            </a:r>
          </a:p>
        </p:txBody>
      </p:sp>
    </p:spTree>
    <p:extLst>
      <p:ext uri="{BB962C8B-B14F-4D97-AF65-F5344CB8AC3E}">
        <p14:creationId xmlns:p14="http://schemas.microsoft.com/office/powerpoint/2010/main" val="4116080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dows of people on grass&#10;&#10;Description automatically generated with low confidence">
            <a:extLst>
              <a:ext uri="{FF2B5EF4-FFF2-40B4-BE49-F238E27FC236}">
                <a16:creationId xmlns:a16="http://schemas.microsoft.com/office/drawing/2014/main" id="{B58247B9-27E9-47F0-AD74-AE13427AA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94" y="5932479"/>
            <a:ext cx="1209285" cy="740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865064-A415-42D7-A7F4-5F45ABDAF0B7}"/>
              </a:ext>
            </a:extLst>
          </p:cNvPr>
          <p:cNvSpPr txBox="1"/>
          <p:nvPr/>
        </p:nvSpPr>
        <p:spPr>
          <a:xfrm>
            <a:off x="45949" y="6465130"/>
            <a:ext cx="3882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ucida Fax" panose="02060602050505020204" pitchFamily="18" charset="0"/>
              </a:rPr>
              <a:t>Workflow Process – Cliff McKenzie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777092-49D5-447C-8B27-29F7B76D34E9}"/>
              </a:ext>
            </a:extLst>
          </p:cNvPr>
          <p:cNvGrpSpPr/>
          <p:nvPr/>
        </p:nvGrpSpPr>
        <p:grpSpPr>
          <a:xfrm>
            <a:off x="0" y="1155197"/>
            <a:ext cx="1474987" cy="4547605"/>
            <a:chOff x="3509150" y="-1"/>
            <a:chExt cx="1628061" cy="4547605"/>
          </a:xfrm>
        </p:grpSpPr>
        <p:sp>
          <p:nvSpPr>
            <p:cNvPr id="5" name="Flowchart: Manual Operation 4">
              <a:extLst>
                <a:ext uri="{FF2B5EF4-FFF2-40B4-BE49-F238E27FC236}">
                  <a16:creationId xmlns:a16="http://schemas.microsoft.com/office/drawing/2014/main" id="{F70CD6C8-261F-41E6-B985-F41BE446F84D}"/>
                </a:ext>
              </a:extLst>
            </p:cNvPr>
            <p:cNvSpPr/>
            <p:nvPr/>
          </p:nvSpPr>
          <p:spPr>
            <a:xfrm rot="16200000">
              <a:off x="2049378" y="1459772"/>
              <a:ext cx="4547605" cy="1628060"/>
            </a:xfrm>
            <a:prstGeom prst="flowChartManualOperation">
              <a:avLst/>
            </a:prstGeom>
            <a:solidFill>
              <a:srgbClr val="0C34F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lowchart: Manual Operation 4">
              <a:extLst>
                <a:ext uri="{FF2B5EF4-FFF2-40B4-BE49-F238E27FC236}">
                  <a16:creationId xmlns:a16="http://schemas.microsoft.com/office/drawing/2014/main" id="{3E1E3352-C205-423B-B8AF-AAA93E94850F}"/>
                </a:ext>
              </a:extLst>
            </p:cNvPr>
            <p:cNvSpPr txBox="1"/>
            <p:nvPr/>
          </p:nvSpPr>
          <p:spPr>
            <a:xfrm rot="21600000">
              <a:off x="3509150" y="909521"/>
              <a:ext cx="1628060" cy="27285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0" rIns="11430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solidFill>
                    <a:prstClr val="white"/>
                  </a:solidFill>
                  <a:latin typeface="Lucida Fax" panose="02060602050505020204" pitchFamily="18" charset="0"/>
                  <a:ea typeface="+mn-ea"/>
                  <a:cs typeface="+mn-cs"/>
                </a:rPr>
                <a:t>Importing</a:t>
              </a:r>
            </a:p>
          </p:txBody>
        </p:sp>
      </p:grp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A8A2D48-2554-48CA-AC3E-5A7B73B60A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561294"/>
              </p:ext>
            </p:extLst>
          </p:nvPr>
        </p:nvGraphicFramePr>
        <p:xfrm>
          <a:off x="1770086" y="719666"/>
          <a:ext cx="1006197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620596F-AD06-47D9-8D2B-F95803E15769}"/>
              </a:ext>
            </a:extLst>
          </p:cNvPr>
          <p:cNvSpPr txBox="1"/>
          <p:nvPr/>
        </p:nvSpPr>
        <p:spPr>
          <a:xfrm>
            <a:off x="9183951" y="2972130"/>
            <a:ext cx="247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Lucida Fax" panose="02060602050505020204" pitchFamily="18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809570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dows of people on grass&#10;&#10;Description automatically generated with low confidence">
            <a:extLst>
              <a:ext uri="{FF2B5EF4-FFF2-40B4-BE49-F238E27FC236}">
                <a16:creationId xmlns:a16="http://schemas.microsoft.com/office/drawing/2014/main" id="{B58247B9-27E9-47F0-AD74-AE13427AA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94" y="5932479"/>
            <a:ext cx="1209285" cy="740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865064-A415-42D7-A7F4-5F45ABDAF0B7}"/>
              </a:ext>
            </a:extLst>
          </p:cNvPr>
          <p:cNvSpPr txBox="1"/>
          <p:nvPr/>
        </p:nvSpPr>
        <p:spPr>
          <a:xfrm>
            <a:off x="45949" y="6465130"/>
            <a:ext cx="3882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ucida Fax" panose="02060602050505020204" pitchFamily="18" charset="0"/>
              </a:rPr>
              <a:t>Workflow Process – Cliff McKenzie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ACA0981-9B98-46E1-A0D3-64CCE5B90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493" y="0"/>
            <a:ext cx="1606422" cy="15689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A2492C-910D-4020-9003-2B233AC8B3C3}"/>
              </a:ext>
            </a:extLst>
          </p:cNvPr>
          <p:cNvSpPr txBox="1"/>
          <p:nvPr/>
        </p:nvSpPr>
        <p:spPr>
          <a:xfrm>
            <a:off x="243532" y="0"/>
            <a:ext cx="4893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Lucida Fax" panose="02060602050505020204" pitchFamily="18" charset="0"/>
              </a:rPr>
              <a:t>Library Module</a:t>
            </a:r>
          </a:p>
        </p:txBody>
      </p: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B04A422A-2F66-4845-8482-F846866EE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48" y="1568939"/>
            <a:ext cx="10725150" cy="4248150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23BEE13D-124A-4E33-A95A-306419A0E3BC}"/>
              </a:ext>
            </a:extLst>
          </p:cNvPr>
          <p:cNvSpPr/>
          <p:nvPr/>
        </p:nvSpPr>
        <p:spPr>
          <a:xfrm rot="5007224">
            <a:off x="3308958" y="4536538"/>
            <a:ext cx="459498" cy="57172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788175AF-D30B-4E3D-A63D-4B4D2D704CA5}"/>
              </a:ext>
            </a:extLst>
          </p:cNvPr>
          <p:cNvSpPr/>
          <p:nvPr/>
        </p:nvSpPr>
        <p:spPr>
          <a:xfrm rot="324577">
            <a:off x="8988535" y="1021542"/>
            <a:ext cx="459498" cy="4503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72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dows of people on grass&#10;&#10;Description automatically generated with low confidence">
            <a:extLst>
              <a:ext uri="{FF2B5EF4-FFF2-40B4-BE49-F238E27FC236}">
                <a16:creationId xmlns:a16="http://schemas.microsoft.com/office/drawing/2014/main" id="{B58247B9-27E9-47F0-AD74-AE13427AA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94" y="5932479"/>
            <a:ext cx="1209285" cy="740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865064-A415-42D7-A7F4-5F45ABDAF0B7}"/>
              </a:ext>
            </a:extLst>
          </p:cNvPr>
          <p:cNvSpPr txBox="1"/>
          <p:nvPr/>
        </p:nvSpPr>
        <p:spPr>
          <a:xfrm>
            <a:off x="45949" y="6465130"/>
            <a:ext cx="3882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ucida Fax" panose="02060602050505020204" pitchFamily="18" charset="0"/>
              </a:rPr>
              <a:t>Workflow Process – Cliff McKenzie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ACA0981-9B98-46E1-A0D3-64CCE5B90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493" y="0"/>
            <a:ext cx="1606422" cy="15689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A2492C-910D-4020-9003-2B233AC8B3C3}"/>
              </a:ext>
            </a:extLst>
          </p:cNvPr>
          <p:cNvSpPr txBox="1"/>
          <p:nvPr/>
        </p:nvSpPr>
        <p:spPr>
          <a:xfrm>
            <a:off x="243532" y="0"/>
            <a:ext cx="4893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Lucida Fax" panose="02060602050505020204" pitchFamily="18" charset="0"/>
              </a:rPr>
              <a:t>Library Module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FFF8BF4-31DA-4CA0-B724-F5B6702BD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703" y="1095662"/>
            <a:ext cx="3892839" cy="509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2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dows of people on grass&#10;&#10;Description automatically generated with low confidence">
            <a:extLst>
              <a:ext uri="{FF2B5EF4-FFF2-40B4-BE49-F238E27FC236}">
                <a16:creationId xmlns:a16="http://schemas.microsoft.com/office/drawing/2014/main" id="{B58247B9-27E9-47F0-AD74-AE13427AA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94" y="5932479"/>
            <a:ext cx="1209285" cy="740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865064-A415-42D7-A7F4-5F45ABDAF0B7}"/>
              </a:ext>
            </a:extLst>
          </p:cNvPr>
          <p:cNvSpPr txBox="1"/>
          <p:nvPr/>
        </p:nvSpPr>
        <p:spPr>
          <a:xfrm>
            <a:off x="45949" y="6465130"/>
            <a:ext cx="3882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ucida Fax" panose="02060602050505020204" pitchFamily="18" charset="0"/>
              </a:rPr>
              <a:t>Workflow Process – Cliff McKenzie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ACA0981-9B98-46E1-A0D3-64CCE5B90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493" y="0"/>
            <a:ext cx="1606422" cy="15689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A2492C-910D-4020-9003-2B233AC8B3C3}"/>
              </a:ext>
            </a:extLst>
          </p:cNvPr>
          <p:cNvSpPr txBox="1"/>
          <p:nvPr/>
        </p:nvSpPr>
        <p:spPr>
          <a:xfrm>
            <a:off x="243532" y="0"/>
            <a:ext cx="4893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Lucida Fax" panose="02060602050505020204" pitchFamily="18" charset="0"/>
              </a:rPr>
              <a:t>Library Module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7499060-BE7A-408D-A45F-A8BF61018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690" y="1568939"/>
            <a:ext cx="4817257" cy="35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67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dows of people on grass&#10;&#10;Description automatically generated with low confidence">
            <a:extLst>
              <a:ext uri="{FF2B5EF4-FFF2-40B4-BE49-F238E27FC236}">
                <a16:creationId xmlns:a16="http://schemas.microsoft.com/office/drawing/2014/main" id="{B58247B9-27E9-47F0-AD74-AE13427AA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94" y="5932479"/>
            <a:ext cx="1209285" cy="740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865064-A415-42D7-A7F4-5F45ABDAF0B7}"/>
              </a:ext>
            </a:extLst>
          </p:cNvPr>
          <p:cNvSpPr txBox="1"/>
          <p:nvPr/>
        </p:nvSpPr>
        <p:spPr>
          <a:xfrm>
            <a:off x="45949" y="6465130"/>
            <a:ext cx="3882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ucida Fax" panose="02060602050505020204" pitchFamily="18" charset="0"/>
              </a:rPr>
              <a:t>Workflow Process – Cliff McKenzie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ACA0981-9B98-46E1-A0D3-64CCE5B90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493" y="0"/>
            <a:ext cx="1606422" cy="15689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A2492C-910D-4020-9003-2B233AC8B3C3}"/>
              </a:ext>
            </a:extLst>
          </p:cNvPr>
          <p:cNvSpPr txBox="1"/>
          <p:nvPr/>
        </p:nvSpPr>
        <p:spPr>
          <a:xfrm>
            <a:off x="243532" y="0"/>
            <a:ext cx="4893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Lucida Fax" panose="02060602050505020204" pitchFamily="18" charset="0"/>
              </a:rPr>
              <a:t>Library Module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1CF6FAF-675F-4A44-8123-856A35C1F2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400" y="1772134"/>
            <a:ext cx="5314350" cy="361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70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dows of people on grass&#10;&#10;Description automatically generated with low confidence">
            <a:extLst>
              <a:ext uri="{FF2B5EF4-FFF2-40B4-BE49-F238E27FC236}">
                <a16:creationId xmlns:a16="http://schemas.microsoft.com/office/drawing/2014/main" id="{B58247B9-27E9-47F0-AD74-AE13427AA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94" y="5932479"/>
            <a:ext cx="1209285" cy="740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865064-A415-42D7-A7F4-5F45ABDAF0B7}"/>
              </a:ext>
            </a:extLst>
          </p:cNvPr>
          <p:cNvSpPr txBox="1"/>
          <p:nvPr/>
        </p:nvSpPr>
        <p:spPr>
          <a:xfrm>
            <a:off x="45949" y="6465130"/>
            <a:ext cx="3882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ucida Fax" panose="02060602050505020204" pitchFamily="18" charset="0"/>
              </a:rPr>
              <a:t>Workflow Process – Cliff McKenzie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ACA0981-9B98-46E1-A0D3-64CCE5B90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493" y="0"/>
            <a:ext cx="1606422" cy="15689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A2492C-910D-4020-9003-2B233AC8B3C3}"/>
              </a:ext>
            </a:extLst>
          </p:cNvPr>
          <p:cNvSpPr txBox="1"/>
          <p:nvPr/>
        </p:nvSpPr>
        <p:spPr>
          <a:xfrm>
            <a:off x="243532" y="0"/>
            <a:ext cx="4893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Lucida Fax" panose="02060602050505020204" pitchFamily="18" charset="0"/>
              </a:rPr>
              <a:t>Library Module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E7760B9-B02A-46FF-B6EB-18D0047E7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864" y="617150"/>
            <a:ext cx="4026610" cy="568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22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dows of people on grass&#10;&#10;Description automatically generated with low confidence">
            <a:extLst>
              <a:ext uri="{FF2B5EF4-FFF2-40B4-BE49-F238E27FC236}">
                <a16:creationId xmlns:a16="http://schemas.microsoft.com/office/drawing/2014/main" id="{B58247B9-27E9-47F0-AD74-AE13427AA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94" y="5932479"/>
            <a:ext cx="1209285" cy="740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865064-A415-42D7-A7F4-5F45ABDAF0B7}"/>
              </a:ext>
            </a:extLst>
          </p:cNvPr>
          <p:cNvSpPr txBox="1"/>
          <p:nvPr/>
        </p:nvSpPr>
        <p:spPr>
          <a:xfrm>
            <a:off x="45949" y="6465130"/>
            <a:ext cx="3882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ucida Fax" panose="02060602050505020204" pitchFamily="18" charset="0"/>
              </a:rPr>
              <a:t>Workflow Process – Cliff McKenzie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FB2960B-9171-4CD8-BCBD-B058BE60FB95}"/>
              </a:ext>
            </a:extLst>
          </p:cNvPr>
          <p:cNvGrpSpPr/>
          <p:nvPr/>
        </p:nvGrpSpPr>
        <p:grpSpPr>
          <a:xfrm>
            <a:off x="-34417" y="1155197"/>
            <a:ext cx="1587519" cy="4547605"/>
            <a:chOff x="5259316" y="-1"/>
            <a:chExt cx="1628061" cy="4547605"/>
          </a:xfrm>
        </p:grpSpPr>
        <p:sp>
          <p:nvSpPr>
            <p:cNvPr id="8" name="Flowchart: Manual Operation 7">
              <a:extLst>
                <a:ext uri="{FF2B5EF4-FFF2-40B4-BE49-F238E27FC236}">
                  <a16:creationId xmlns:a16="http://schemas.microsoft.com/office/drawing/2014/main" id="{C7692426-FCE0-4DA7-8EE1-B2C04EB7F362}"/>
                </a:ext>
              </a:extLst>
            </p:cNvPr>
            <p:cNvSpPr/>
            <p:nvPr/>
          </p:nvSpPr>
          <p:spPr>
            <a:xfrm rot="16200000">
              <a:off x="3799544" y="1459772"/>
              <a:ext cx="4547605" cy="1628060"/>
            </a:xfrm>
            <a:prstGeom prst="flowChartManualOperation">
              <a:avLst/>
            </a:prstGeom>
            <a:solidFill>
              <a:srgbClr val="0C34F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lowchart: Manual Operation 4">
              <a:extLst>
                <a:ext uri="{FF2B5EF4-FFF2-40B4-BE49-F238E27FC236}">
                  <a16:creationId xmlns:a16="http://schemas.microsoft.com/office/drawing/2014/main" id="{88FA9F75-38D7-453C-9A2B-8F05DE86BDE6}"/>
                </a:ext>
              </a:extLst>
            </p:cNvPr>
            <p:cNvSpPr txBox="1"/>
            <p:nvPr/>
          </p:nvSpPr>
          <p:spPr>
            <a:xfrm rot="21600000">
              <a:off x="5259316" y="909521"/>
              <a:ext cx="1628060" cy="27285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0" rIns="11430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solidFill>
                    <a:prstClr val="white"/>
                  </a:solidFill>
                  <a:latin typeface="Lucida Fax" panose="02060602050505020204" pitchFamily="18" charset="0"/>
                  <a:ea typeface="+mn-ea"/>
                  <a:cs typeface="+mn-cs"/>
                </a:rPr>
                <a:t>Collections</a:t>
              </a:r>
            </a:p>
          </p:txBody>
        </p:sp>
      </p:grp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1F5D19B2-C20D-417B-B718-CB86C35FD7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8825052"/>
              </p:ext>
            </p:extLst>
          </p:nvPr>
        </p:nvGraphicFramePr>
        <p:xfrm>
          <a:off x="2244644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6472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dows of people on grass&#10;&#10;Description automatically generated with low confidence">
            <a:extLst>
              <a:ext uri="{FF2B5EF4-FFF2-40B4-BE49-F238E27FC236}">
                <a16:creationId xmlns:a16="http://schemas.microsoft.com/office/drawing/2014/main" id="{B58247B9-27E9-47F0-AD74-AE13427AA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94" y="5932479"/>
            <a:ext cx="1209285" cy="740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865064-A415-42D7-A7F4-5F45ABDAF0B7}"/>
              </a:ext>
            </a:extLst>
          </p:cNvPr>
          <p:cNvSpPr txBox="1"/>
          <p:nvPr/>
        </p:nvSpPr>
        <p:spPr>
          <a:xfrm>
            <a:off x="45949" y="6465130"/>
            <a:ext cx="3882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ucida Fax" panose="02060602050505020204" pitchFamily="18" charset="0"/>
              </a:rPr>
              <a:t>Workflow Process – Cliff McKenzie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D159F0-7E18-478D-9447-6B45808827CB}"/>
              </a:ext>
            </a:extLst>
          </p:cNvPr>
          <p:cNvGrpSpPr/>
          <p:nvPr/>
        </p:nvGrpSpPr>
        <p:grpSpPr>
          <a:xfrm>
            <a:off x="0" y="1155197"/>
            <a:ext cx="1268213" cy="4547605"/>
            <a:chOff x="7009480" y="-1"/>
            <a:chExt cx="1628061" cy="4547605"/>
          </a:xfrm>
        </p:grpSpPr>
        <p:sp>
          <p:nvSpPr>
            <p:cNvPr id="5" name="Flowchart: Manual Operation 4">
              <a:extLst>
                <a:ext uri="{FF2B5EF4-FFF2-40B4-BE49-F238E27FC236}">
                  <a16:creationId xmlns:a16="http://schemas.microsoft.com/office/drawing/2014/main" id="{43C14DAE-F456-4B56-A22F-3D20EABE1E4F}"/>
                </a:ext>
              </a:extLst>
            </p:cNvPr>
            <p:cNvSpPr/>
            <p:nvPr/>
          </p:nvSpPr>
          <p:spPr>
            <a:xfrm rot="16200000">
              <a:off x="5549708" y="1459772"/>
              <a:ext cx="4547605" cy="1628060"/>
            </a:xfrm>
            <a:prstGeom prst="flowChartManualOperation">
              <a:avLst/>
            </a:prstGeom>
            <a:solidFill>
              <a:srgbClr val="0C34F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lowchart: Manual Operation 4">
              <a:extLst>
                <a:ext uri="{FF2B5EF4-FFF2-40B4-BE49-F238E27FC236}">
                  <a16:creationId xmlns:a16="http://schemas.microsoft.com/office/drawing/2014/main" id="{02F86582-458D-47C9-AADB-CD074CDA4AF7}"/>
                </a:ext>
              </a:extLst>
            </p:cNvPr>
            <p:cNvSpPr txBox="1"/>
            <p:nvPr/>
          </p:nvSpPr>
          <p:spPr>
            <a:xfrm rot="21600000">
              <a:off x="7009480" y="909521"/>
              <a:ext cx="1628060" cy="27285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0" rIns="11430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solidFill>
                    <a:prstClr val="white"/>
                  </a:solidFill>
                  <a:latin typeface="Lucida Fax" panose="02060602050505020204" pitchFamily="18" charset="0"/>
                  <a:ea typeface="+mn-ea"/>
                  <a:cs typeface="+mn-cs"/>
                </a:rPr>
                <a:t>Develop</a:t>
              </a:r>
              <a:r>
                <a:rPr lang="en-US" sz="2500" kern="1200" dirty="0"/>
                <a:t>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9207111-783D-4273-B5BC-928DDB90C818}"/>
              </a:ext>
            </a:extLst>
          </p:cNvPr>
          <p:cNvSpPr txBox="1"/>
          <p:nvPr/>
        </p:nvSpPr>
        <p:spPr>
          <a:xfrm>
            <a:off x="2596161" y="307863"/>
            <a:ext cx="7361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Lucida Fax" panose="02060602050505020204" pitchFamily="18" charset="0"/>
              </a:rPr>
              <a:t>First…</a:t>
            </a:r>
          </a:p>
          <a:p>
            <a:r>
              <a:rPr lang="en-US" sz="2400" b="1" dirty="0">
                <a:latin typeface="Lucida Fax" panose="02060602050505020204" pitchFamily="18" charset="0"/>
              </a:rPr>
              <a:t>IF Other Than Adobe Software is to be Used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CD224F-8615-45FC-807F-FA5DFDFDBFA4}"/>
              </a:ext>
            </a:extLst>
          </p:cNvPr>
          <p:cNvSpPr txBox="1"/>
          <p:nvPr/>
        </p:nvSpPr>
        <p:spPr>
          <a:xfrm>
            <a:off x="1617431" y="1622026"/>
            <a:ext cx="10062995" cy="330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b="1" dirty="0">
                <a:latin typeface="Lucida Fax" panose="02060602050505020204" pitchFamily="18" charset="0"/>
              </a:rPr>
              <a:t>Profile – Correct?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b="1" dirty="0">
                <a:latin typeface="Lucida Fax" panose="02060602050505020204" pitchFamily="18" charset="0"/>
              </a:rPr>
              <a:t>White Balance - Select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b="1" dirty="0">
                <a:latin typeface="Lucida Fax" panose="02060602050505020204" pitchFamily="18" charset="0"/>
              </a:rPr>
              <a:t>Detail – Sharpening Amount 0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b="1" dirty="0">
                <a:latin typeface="Lucida Fax" panose="02060602050505020204" pitchFamily="18" charset="0"/>
              </a:rPr>
              <a:t>Lens Correction - Enable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02BECB-B771-4AEF-99C6-BB6E1F8EB643}"/>
              </a:ext>
            </a:extLst>
          </p:cNvPr>
          <p:cNvSpPr txBox="1"/>
          <p:nvPr/>
        </p:nvSpPr>
        <p:spPr>
          <a:xfrm>
            <a:off x="9155486" y="5139292"/>
            <a:ext cx="28052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Lucida Fax" panose="02060602050505020204" pitchFamily="18" charset="0"/>
              </a:rPr>
              <a:t>Then What?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6508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dows of people on grass&#10;&#10;Description automatically generated with low confidence">
            <a:extLst>
              <a:ext uri="{FF2B5EF4-FFF2-40B4-BE49-F238E27FC236}">
                <a16:creationId xmlns:a16="http://schemas.microsoft.com/office/drawing/2014/main" id="{B58247B9-27E9-47F0-AD74-AE13427AA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94" y="5932479"/>
            <a:ext cx="1209285" cy="740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865064-A415-42D7-A7F4-5F45ABDAF0B7}"/>
              </a:ext>
            </a:extLst>
          </p:cNvPr>
          <p:cNvSpPr txBox="1"/>
          <p:nvPr/>
        </p:nvSpPr>
        <p:spPr>
          <a:xfrm>
            <a:off x="45949" y="6465130"/>
            <a:ext cx="3882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ucida Fax" panose="02060602050505020204" pitchFamily="18" charset="0"/>
              </a:rPr>
              <a:t>Workflow Process – Cliff McKenzie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D159F0-7E18-478D-9447-6B45808827CB}"/>
              </a:ext>
            </a:extLst>
          </p:cNvPr>
          <p:cNvGrpSpPr/>
          <p:nvPr/>
        </p:nvGrpSpPr>
        <p:grpSpPr>
          <a:xfrm>
            <a:off x="0" y="1155197"/>
            <a:ext cx="1268213" cy="4547605"/>
            <a:chOff x="7009480" y="-1"/>
            <a:chExt cx="1628061" cy="4547605"/>
          </a:xfrm>
        </p:grpSpPr>
        <p:sp>
          <p:nvSpPr>
            <p:cNvPr id="5" name="Flowchart: Manual Operation 4">
              <a:extLst>
                <a:ext uri="{FF2B5EF4-FFF2-40B4-BE49-F238E27FC236}">
                  <a16:creationId xmlns:a16="http://schemas.microsoft.com/office/drawing/2014/main" id="{43C14DAE-F456-4B56-A22F-3D20EABE1E4F}"/>
                </a:ext>
              </a:extLst>
            </p:cNvPr>
            <p:cNvSpPr/>
            <p:nvPr/>
          </p:nvSpPr>
          <p:spPr>
            <a:xfrm rot="16200000">
              <a:off x="5549708" y="1459772"/>
              <a:ext cx="4547605" cy="1628060"/>
            </a:xfrm>
            <a:prstGeom prst="flowChartManualOperation">
              <a:avLst/>
            </a:prstGeom>
            <a:solidFill>
              <a:srgbClr val="0C34F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lowchart: Manual Operation 4">
              <a:extLst>
                <a:ext uri="{FF2B5EF4-FFF2-40B4-BE49-F238E27FC236}">
                  <a16:creationId xmlns:a16="http://schemas.microsoft.com/office/drawing/2014/main" id="{02F86582-458D-47C9-AADB-CD074CDA4AF7}"/>
                </a:ext>
              </a:extLst>
            </p:cNvPr>
            <p:cNvSpPr txBox="1"/>
            <p:nvPr/>
          </p:nvSpPr>
          <p:spPr>
            <a:xfrm rot="21600000">
              <a:off x="7009480" y="909521"/>
              <a:ext cx="1628060" cy="27285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0" rIns="11430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solidFill>
                    <a:prstClr val="white"/>
                  </a:solidFill>
                  <a:latin typeface="Lucida Fax" panose="02060602050505020204" pitchFamily="18" charset="0"/>
                  <a:ea typeface="+mn-ea"/>
                  <a:cs typeface="+mn-cs"/>
                </a:rPr>
                <a:t>Develop</a:t>
              </a:r>
              <a:r>
                <a:rPr lang="en-US" sz="2500" kern="1200" dirty="0"/>
                <a:t> </a:t>
              </a:r>
            </a:p>
          </p:txBody>
        </p:sp>
      </p:grp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BCD80EA-EECB-4FB0-953C-A342D9230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879" y="594523"/>
            <a:ext cx="10591800" cy="4667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8DA9E1-D3C1-4ECA-A620-C0B4E22BCF07}"/>
              </a:ext>
            </a:extLst>
          </p:cNvPr>
          <p:cNvSpPr txBox="1"/>
          <p:nvPr/>
        </p:nvSpPr>
        <p:spPr>
          <a:xfrm>
            <a:off x="128659" y="30299"/>
            <a:ext cx="353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Lucida Fax" panose="02060602050505020204" pitchFamily="18" charset="0"/>
              </a:rPr>
              <a:t>Develop Module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7D6117-702C-4D24-9EA0-90F27A475C5D}"/>
              </a:ext>
            </a:extLst>
          </p:cNvPr>
          <p:cNvSpPr txBox="1"/>
          <p:nvPr/>
        </p:nvSpPr>
        <p:spPr>
          <a:xfrm>
            <a:off x="9475603" y="37272"/>
            <a:ext cx="121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Lucida Fax" panose="02060602050505020204" pitchFamily="18" charset="0"/>
              </a:rPr>
              <a:t>Crop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BA8413-6E23-44C0-AFCB-0A96E61C5B76}"/>
              </a:ext>
            </a:extLst>
          </p:cNvPr>
          <p:cNvSpPr txBox="1"/>
          <p:nvPr/>
        </p:nvSpPr>
        <p:spPr>
          <a:xfrm>
            <a:off x="4323928" y="5601841"/>
            <a:ext cx="1317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Lucida Fax" panose="02060602050505020204" pitchFamily="18" charset="0"/>
              </a:rPr>
              <a:t>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1FE77A-1B5F-4A83-8789-09FED8FDBFA3}"/>
              </a:ext>
            </a:extLst>
          </p:cNvPr>
          <p:cNvSpPr txBox="1"/>
          <p:nvPr/>
        </p:nvSpPr>
        <p:spPr>
          <a:xfrm>
            <a:off x="6443687" y="5601841"/>
            <a:ext cx="1317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Lucida Fax" panose="02060602050505020204" pitchFamily="18" charset="0"/>
              </a:rPr>
              <a:t>Crop</a:t>
            </a:r>
          </a:p>
        </p:txBody>
      </p:sp>
    </p:spTree>
    <p:extLst>
      <p:ext uri="{BB962C8B-B14F-4D97-AF65-F5344CB8AC3E}">
        <p14:creationId xmlns:p14="http://schemas.microsoft.com/office/powerpoint/2010/main" val="516258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dows of people on grass&#10;&#10;Description automatically generated with low confidence">
            <a:extLst>
              <a:ext uri="{FF2B5EF4-FFF2-40B4-BE49-F238E27FC236}">
                <a16:creationId xmlns:a16="http://schemas.microsoft.com/office/drawing/2014/main" id="{B58247B9-27E9-47F0-AD74-AE13427AA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94" y="5932479"/>
            <a:ext cx="1209285" cy="740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865064-A415-42D7-A7F4-5F45ABDAF0B7}"/>
              </a:ext>
            </a:extLst>
          </p:cNvPr>
          <p:cNvSpPr txBox="1"/>
          <p:nvPr/>
        </p:nvSpPr>
        <p:spPr>
          <a:xfrm>
            <a:off x="45949" y="6465130"/>
            <a:ext cx="3882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ucida Fax" panose="02060602050505020204" pitchFamily="18" charset="0"/>
              </a:rPr>
              <a:t>Workflow Process – Cliff McKenzie</a:t>
            </a:r>
          </a:p>
        </p:txBody>
      </p:sp>
      <p:pic>
        <p:nvPicPr>
          <p:cNvPr id="4" name="Picture 3" descr="A picture containing wall, indoor, several&#10;&#10;Description automatically generated">
            <a:extLst>
              <a:ext uri="{FF2B5EF4-FFF2-40B4-BE49-F238E27FC236}">
                <a16:creationId xmlns:a16="http://schemas.microsoft.com/office/drawing/2014/main" id="{DCC09C30-C09B-4F00-BF3C-08FF985AD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12" y="0"/>
            <a:ext cx="9223131" cy="614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3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dows of people on grass&#10;&#10;Description automatically generated with low confidence">
            <a:extLst>
              <a:ext uri="{FF2B5EF4-FFF2-40B4-BE49-F238E27FC236}">
                <a16:creationId xmlns:a16="http://schemas.microsoft.com/office/drawing/2014/main" id="{B58247B9-27E9-47F0-AD74-AE13427AA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94" y="5932479"/>
            <a:ext cx="1209285" cy="740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865064-A415-42D7-A7F4-5F45ABDAF0B7}"/>
              </a:ext>
            </a:extLst>
          </p:cNvPr>
          <p:cNvSpPr txBox="1"/>
          <p:nvPr/>
        </p:nvSpPr>
        <p:spPr>
          <a:xfrm>
            <a:off x="45949" y="6465130"/>
            <a:ext cx="3882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ucida Fax" panose="02060602050505020204" pitchFamily="18" charset="0"/>
              </a:rPr>
              <a:t>Workflow Process – Cliff McKenzie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D159F0-7E18-478D-9447-6B45808827CB}"/>
              </a:ext>
            </a:extLst>
          </p:cNvPr>
          <p:cNvGrpSpPr/>
          <p:nvPr/>
        </p:nvGrpSpPr>
        <p:grpSpPr>
          <a:xfrm>
            <a:off x="0" y="1155197"/>
            <a:ext cx="1268213" cy="4547605"/>
            <a:chOff x="7009480" y="-1"/>
            <a:chExt cx="1628061" cy="4547605"/>
          </a:xfrm>
        </p:grpSpPr>
        <p:sp>
          <p:nvSpPr>
            <p:cNvPr id="5" name="Flowchart: Manual Operation 4">
              <a:extLst>
                <a:ext uri="{FF2B5EF4-FFF2-40B4-BE49-F238E27FC236}">
                  <a16:creationId xmlns:a16="http://schemas.microsoft.com/office/drawing/2014/main" id="{43C14DAE-F456-4B56-A22F-3D20EABE1E4F}"/>
                </a:ext>
              </a:extLst>
            </p:cNvPr>
            <p:cNvSpPr/>
            <p:nvPr/>
          </p:nvSpPr>
          <p:spPr>
            <a:xfrm rot="16200000">
              <a:off x="5549708" y="1459772"/>
              <a:ext cx="4547605" cy="1628060"/>
            </a:xfrm>
            <a:prstGeom prst="flowChartManualOperation">
              <a:avLst/>
            </a:prstGeom>
            <a:solidFill>
              <a:srgbClr val="0C34F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lowchart: Manual Operation 4">
              <a:extLst>
                <a:ext uri="{FF2B5EF4-FFF2-40B4-BE49-F238E27FC236}">
                  <a16:creationId xmlns:a16="http://schemas.microsoft.com/office/drawing/2014/main" id="{02F86582-458D-47C9-AADB-CD074CDA4AF7}"/>
                </a:ext>
              </a:extLst>
            </p:cNvPr>
            <p:cNvSpPr txBox="1"/>
            <p:nvPr/>
          </p:nvSpPr>
          <p:spPr>
            <a:xfrm rot="21600000">
              <a:off x="7009480" y="909521"/>
              <a:ext cx="1628060" cy="27285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0" rIns="11430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solidFill>
                    <a:prstClr val="white"/>
                  </a:solidFill>
                  <a:latin typeface="Lucida Fax" panose="02060602050505020204" pitchFamily="18" charset="0"/>
                  <a:ea typeface="+mn-ea"/>
                  <a:cs typeface="+mn-cs"/>
                </a:rPr>
                <a:t>Develop</a:t>
              </a:r>
              <a:r>
                <a:rPr lang="en-US" sz="2500" kern="1200" dirty="0"/>
                <a:t>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3A6764E-DA26-483A-99C8-96404E3B9918}"/>
              </a:ext>
            </a:extLst>
          </p:cNvPr>
          <p:cNvSpPr txBox="1"/>
          <p:nvPr/>
        </p:nvSpPr>
        <p:spPr>
          <a:xfrm>
            <a:off x="128659" y="30299"/>
            <a:ext cx="353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Lucida Fax" panose="02060602050505020204" pitchFamily="18" charset="0"/>
              </a:rPr>
              <a:t>Develop Module</a:t>
            </a: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2F275C75-BDC8-4400-B17D-7B3605146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655" y="1870155"/>
            <a:ext cx="3911047" cy="2974025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B16D2C69-1535-449E-87C6-63FF037AAC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76" y="5415564"/>
            <a:ext cx="31908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81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dows of people on grass&#10;&#10;Description automatically generated with low confidence">
            <a:extLst>
              <a:ext uri="{FF2B5EF4-FFF2-40B4-BE49-F238E27FC236}">
                <a16:creationId xmlns:a16="http://schemas.microsoft.com/office/drawing/2014/main" id="{B58247B9-27E9-47F0-AD74-AE13427AA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94" y="5932479"/>
            <a:ext cx="1209285" cy="740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865064-A415-42D7-A7F4-5F45ABDAF0B7}"/>
              </a:ext>
            </a:extLst>
          </p:cNvPr>
          <p:cNvSpPr txBox="1"/>
          <p:nvPr/>
        </p:nvSpPr>
        <p:spPr>
          <a:xfrm>
            <a:off x="45949" y="6465130"/>
            <a:ext cx="3882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ucida Fax" panose="02060602050505020204" pitchFamily="18" charset="0"/>
              </a:rPr>
              <a:t>Workflow Process – Cliff McKenzie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D159F0-7E18-478D-9447-6B45808827CB}"/>
              </a:ext>
            </a:extLst>
          </p:cNvPr>
          <p:cNvGrpSpPr/>
          <p:nvPr/>
        </p:nvGrpSpPr>
        <p:grpSpPr>
          <a:xfrm>
            <a:off x="0" y="1155197"/>
            <a:ext cx="1268213" cy="4547605"/>
            <a:chOff x="7009480" y="-1"/>
            <a:chExt cx="1628061" cy="4547605"/>
          </a:xfrm>
        </p:grpSpPr>
        <p:sp>
          <p:nvSpPr>
            <p:cNvPr id="5" name="Flowchart: Manual Operation 4">
              <a:extLst>
                <a:ext uri="{FF2B5EF4-FFF2-40B4-BE49-F238E27FC236}">
                  <a16:creationId xmlns:a16="http://schemas.microsoft.com/office/drawing/2014/main" id="{43C14DAE-F456-4B56-A22F-3D20EABE1E4F}"/>
                </a:ext>
              </a:extLst>
            </p:cNvPr>
            <p:cNvSpPr/>
            <p:nvPr/>
          </p:nvSpPr>
          <p:spPr>
            <a:xfrm rot="16200000">
              <a:off x="5549708" y="1459772"/>
              <a:ext cx="4547605" cy="1628060"/>
            </a:xfrm>
            <a:prstGeom prst="flowChartManualOperation">
              <a:avLst/>
            </a:prstGeom>
            <a:solidFill>
              <a:srgbClr val="0C34F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lowchart: Manual Operation 4">
              <a:extLst>
                <a:ext uri="{FF2B5EF4-FFF2-40B4-BE49-F238E27FC236}">
                  <a16:creationId xmlns:a16="http://schemas.microsoft.com/office/drawing/2014/main" id="{02F86582-458D-47C9-AADB-CD074CDA4AF7}"/>
                </a:ext>
              </a:extLst>
            </p:cNvPr>
            <p:cNvSpPr txBox="1"/>
            <p:nvPr/>
          </p:nvSpPr>
          <p:spPr>
            <a:xfrm rot="21600000">
              <a:off x="7009480" y="909521"/>
              <a:ext cx="1628060" cy="27285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0" rIns="11430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solidFill>
                    <a:prstClr val="white"/>
                  </a:solidFill>
                  <a:latin typeface="Lucida Fax" panose="02060602050505020204" pitchFamily="18" charset="0"/>
                  <a:ea typeface="+mn-ea"/>
                  <a:cs typeface="+mn-cs"/>
                </a:rPr>
                <a:t>Develop</a:t>
              </a:r>
              <a:r>
                <a:rPr lang="en-US" sz="2500" kern="1200" dirty="0"/>
                <a:t> </a:t>
              </a:r>
            </a:p>
          </p:txBody>
        </p:sp>
      </p:grp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12211EA3-ED69-4225-8DB1-25A7DBB7A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287" y="625432"/>
            <a:ext cx="3168762" cy="56071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7078CC-4620-450F-9860-0C5CA0A27A0C}"/>
              </a:ext>
            </a:extLst>
          </p:cNvPr>
          <p:cNvSpPr txBox="1"/>
          <p:nvPr/>
        </p:nvSpPr>
        <p:spPr>
          <a:xfrm>
            <a:off x="128659" y="30299"/>
            <a:ext cx="353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Lucida Fax" panose="02060602050505020204" pitchFamily="18" charset="0"/>
              </a:rPr>
              <a:t>Develop Module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B755FA-27F8-47EF-81FA-6F43493E1E7E}"/>
              </a:ext>
            </a:extLst>
          </p:cNvPr>
          <p:cNvSpPr txBox="1"/>
          <p:nvPr/>
        </p:nvSpPr>
        <p:spPr>
          <a:xfrm>
            <a:off x="7954666" y="4587370"/>
            <a:ext cx="2048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Lucida Fax" panose="02060602050505020204" pitchFamily="18" charset="0"/>
              </a:rPr>
              <a:t>Presence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548EBC-4B31-47A2-9DF5-17E0C55F91D4}"/>
              </a:ext>
            </a:extLst>
          </p:cNvPr>
          <p:cNvSpPr txBox="1"/>
          <p:nvPr/>
        </p:nvSpPr>
        <p:spPr>
          <a:xfrm>
            <a:off x="7954667" y="2813406"/>
            <a:ext cx="1268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Lucida Fax" panose="02060602050505020204" pitchFamily="18" charset="0"/>
              </a:rPr>
              <a:t>Tone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89AC78-45F7-4B9F-9FC9-23AE2DA7A4AD}"/>
              </a:ext>
            </a:extLst>
          </p:cNvPr>
          <p:cNvSpPr txBox="1"/>
          <p:nvPr/>
        </p:nvSpPr>
        <p:spPr>
          <a:xfrm>
            <a:off x="7954667" y="777832"/>
            <a:ext cx="1268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Lucida Fax" panose="02060602050505020204" pitchFamily="18" charset="0"/>
              </a:rPr>
              <a:t>Basic</a:t>
            </a:r>
          </a:p>
        </p:txBody>
      </p:sp>
    </p:spTree>
    <p:extLst>
      <p:ext uri="{BB962C8B-B14F-4D97-AF65-F5344CB8AC3E}">
        <p14:creationId xmlns:p14="http://schemas.microsoft.com/office/powerpoint/2010/main" val="16391263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dows of people on grass&#10;&#10;Description automatically generated with low confidence">
            <a:extLst>
              <a:ext uri="{FF2B5EF4-FFF2-40B4-BE49-F238E27FC236}">
                <a16:creationId xmlns:a16="http://schemas.microsoft.com/office/drawing/2014/main" id="{B58247B9-27E9-47F0-AD74-AE13427AA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94" y="5932479"/>
            <a:ext cx="1209285" cy="740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865064-A415-42D7-A7F4-5F45ABDAF0B7}"/>
              </a:ext>
            </a:extLst>
          </p:cNvPr>
          <p:cNvSpPr txBox="1"/>
          <p:nvPr/>
        </p:nvSpPr>
        <p:spPr>
          <a:xfrm>
            <a:off x="45949" y="6465130"/>
            <a:ext cx="3882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ucida Fax" panose="02060602050505020204" pitchFamily="18" charset="0"/>
              </a:rPr>
              <a:t>Workflow Process – Cliff McKenzie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4B39A8-14AC-411E-8B89-F16E6BC08834}"/>
              </a:ext>
            </a:extLst>
          </p:cNvPr>
          <p:cNvGrpSpPr/>
          <p:nvPr/>
        </p:nvGrpSpPr>
        <p:grpSpPr>
          <a:xfrm>
            <a:off x="1" y="1155197"/>
            <a:ext cx="1084414" cy="4547605"/>
            <a:chOff x="8749031" y="-1"/>
            <a:chExt cx="1628061" cy="4547605"/>
          </a:xfrm>
        </p:grpSpPr>
        <p:sp>
          <p:nvSpPr>
            <p:cNvPr id="5" name="Flowchart: Manual Operation 4">
              <a:extLst>
                <a:ext uri="{FF2B5EF4-FFF2-40B4-BE49-F238E27FC236}">
                  <a16:creationId xmlns:a16="http://schemas.microsoft.com/office/drawing/2014/main" id="{74546F8C-FB6F-4168-B83A-E3AE74097171}"/>
                </a:ext>
              </a:extLst>
            </p:cNvPr>
            <p:cNvSpPr/>
            <p:nvPr/>
          </p:nvSpPr>
          <p:spPr>
            <a:xfrm rot="16200000">
              <a:off x="7289259" y="1459772"/>
              <a:ext cx="4547605" cy="1628060"/>
            </a:xfrm>
            <a:prstGeom prst="flowChartManualOperation">
              <a:avLst/>
            </a:prstGeom>
            <a:solidFill>
              <a:srgbClr val="0C34F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lowchart: Manual Operation 4">
              <a:extLst>
                <a:ext uri="{FF2B5EF4-FFF2-40B4-BE49-F238E27FC236}">
                  <a16:creationId xmlns:a16="http://schemas.microsoft.com/office/drawing/2014/main" id="{802B33DC-3639-410C-A21B-858656A40CE0}"/>
                </a:ext>
              </a:extLst>
            </p:cNvPr>
            <p:cNvSpPr txBox="1"/>
            <p:nvPr/>
          </p:nvSpPr>
          <p:spPr>
            <a:xfrm rot="21600000">
              <a:off x="8749031" y="909521"/>
              <a:ext cx="1628060" cy="27285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0" rIns="11430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solidFill>
                    <a:prstClr val="white"/>
                  </a:solidFill>
                  <a:latin typeface="Lucida Fax" panose="02060602050505020204" pitchFamily="18" charset="0"/>
                  <a:ea typeface="+mn-ea"/>
                  <a:cs typeface="+mn-cs"/>
                </a:rPr>
                <a:t>Export</a:t>
              </a:r>
            </a:p>
          </p:txBody>
        </p:sp>
      </p:grpSp>
      <p:pic>
        <p:nvPicPr>
          <p:cNvPr id="7" name="Picture 6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536B3BE0-957C-4281-B8D7-08D1EF93F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37" y="349916"/>
            <a:ext cx="5800725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31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dows of people on grass&#10;&#10;Description automatically generated with low confidence">
            <a:extLst>
              <a:ext uri="{FF2B5EF4-FFF2-40B4-BE49-F238E27FC236}">
                <a16:creationId xmlns:a16="http://schemas.microsoft.com/office/drawing/2014/main" id="{B58247B9-27E9-47F0-AD74-AE13427AA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94" y="5932479"/>
            <a:ext cx="1209285" cy="740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865064-A415-42D7-A7F4-5F45ABDAF0B7}"/>
              </a:ext>
            </a:extLst>
          </p:cNvPr>
          <p:cNvSpPr txBox="1"/>
          <p:nvPr/>
        </p:nvSpPr>
        <p:spPr>
          <a:xfrm>
            <a:off x="45949" y="6465130"/>
            <a:ext cx="3882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ucida Fax" panose="02060602050505020204" pitchFamily="18" charset="0"/>
              </a:rPr>
              <a:t>Workflow Process – Cliff McKenzie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B11FDC-8821-4ECE-973E-7F5A5509E612}"/>
              </a:ext>
            </a:extLst>
          </p:cNvPr>
          <p:cNvGrpSpPr/>
          <p:nvPr/>
        </p:nvGrpSpPr>
        <p:grpSpPr>
          <a:xfrm>
            <a:off x="1" y="1155197"/>
            <a:ext cx="1167124" cy="4547605"/>
            <a:chOff x="10509809" y="-1"/>
            <a:chExt cx="1628061" cy="4547605"/>
          </a:xfrm>
        </p:grpSpPr>
        <p:sp>
          <p:nvSpPr>
            <p:cNvPr id="5" name="Flowchart: Manual Operation 4">
              <a:extLst>
                <a:ext uri="{FF2B5EF4-FFF2-40B4-BE49-F238E27FC236}">
                  <a16:creationId xmlns:a16="http://schemas.microsoft.com/office/drawing/2014/main" id="{ABC88C93-4474-4081-9440-CB88617A5C3D}"/>
                </a:ext>
              </a:extLst>
            </p:cNvPr>
            <p:cNvSpPr/>
            <p:nvPr/>
          </p:nvSpPr>
          <p:spPr>
            <a:xfrm rot="16200000">
              <a:off x="9050037" y="1459772"/>
              <a:ext cx="4547605" cy="1628060"/>
            </a:xfrm>
            <a:prstGeom prst="flowChartManualOperation">
              <a:avLst/>
            </a:prstGeom>
            <a:solidFill>
              <a:srgbClr val="0C34F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lowchart: Manual Operation 4">
              <a:extLst>
                <a:ext uri="{FF2B5EF4-FFF2-40B4-BE49-F238E27FC236}">
                  <a16:creationId xmlns:a16="http://schemas.microsoft.com/office/drawing/2014/main" id="{9BDE14BB-887C-40B1-A791-D595850A0AB8}"/>
                </a:ext>
              </a:extLst>
            </p:cNvPr>
            <p:cNvSpPr txBox="1"/>
            <p:nvPr/>
          </p:nvSpPr>
          <p:spPr>
            <a:xfrm rot="21600000">
              <a:off x="10509809" y="909521"/>
              <a:ext cx="1628060" cy="27285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0" rIns="11430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solidFill>
                    <a:prstClr val="white"/>
                  </a:solidFill>
                  <a:latin typeface="Lucida Fax" panose="02060602050505020204" pitchFamily="18" charset="0"/>
                  <a:ea typeface="+mn-ea"/>
                  <a:cs typeface="+mn-cs"/>
                </a:rPr>
                <a:t>Backup</a:t>
              </a:r>
            </a:p>
          </p:txBody>
        </p:sp>
      </p:grp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47E0A090-E672-4CC9-9012-9C1B722E8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5828818"/>
              </p:ext>
            </p:extLst>
          </p:nvPr>
        </p:nvGraphicFramePr>
        <p:xfrm>
          <a:off x="2244644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15788719-6BFA-4849-ABA2-1CFF1B67E0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768" y="0"/>
            <a:ext cx="3165232" cy="211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97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red&#10;&#10;Description automatically generated">
            <a:extLst>
              <a:ext uri="{FF2B5EF4-FFF2-40B4-BE49-F238E27FC236}">
                <a16:creationId xmlns:a16="http://schemas.microsoft.com/office/drawing/2014/main" id="{4CBE70C1-6A9E-4552-BF38-929299C915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9" r="2" b="4924"/>
          <a:stretch/>
        </p:blipFill>
        <p:spPr>
          <a:xfrm>
            <a:off x="4999719" y="947203"/>
            <a:ext cx="5778757" cy="4827522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27CF0DD-8034-41AF-BA39-58EB2BD0D528}"/>
              </a:ext>
            </a:extLst>
          </p:cNvPr>
          <p:cNvSpPr/>
          <p:nvPr/>
        </p:nvSpPr>
        <p:spPr>
          <a:xfrm>
            <a:off x="238902" y="1472167"/>
            <a:ext cx="3863557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How to </a:t>
            </a:r>
          </a:p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Make </a:t>
            </a:r>
          </a:p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Your Own </a:t>
            </a:r>
          </a:p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Gasoline </a:t>
            </a:r>
          </a:p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at Home</a:t>
            </a:r>
          </a:p>
        </p:txBody>
      </p:sp>
      <p:pic>
        <p:nvPicPr>
          <p:cNvPr id="17" name="Picture 16" descr="Shadows of people on grass&#10;&#10;Description automatically generated with low confidence">
            <a:extLst>
              <a:ext uri="{FF2B5EF4-FFF2-40B4-BE49-F238E27FC236}">
                <a16:creationId xmlns:a16="http://schemas.microsoft.com/office/drawing/2014/main" id="{B44E5000-77A4-436A-BFE1-F4CCC6EA3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94" y="5932479"/>
            <a:ext cx="1209285" cy="7401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189140-09F4-4D98-8C87-2DA20E5CF5A2}"/>
              </a:ext>
            </a:extLst>
          </p:cNvPr>
          <p:cNvSpPr txBox="1"/>
          <p:nvPr/>
        </p:nvSpPr>
        <p:spPr>
          <a:xfrm>
            <a:off x="8499007" y="6195760"/>
            <a:ext cx="2318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Lucida Fax" panose="02060602050505020204" pitchFamily="18" charset="0"/>
              </a:rPr>
              <a:t>March 31, 2022</a:t>
            </a: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D4E83169-EBC0-46A2-9DC4-639E1366D2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5" y="5866093"/>
            <a:ext cx="3917482" cy="9919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4E7BA0-51FD-4A58-AE12-F04F760E8BCE}"/>
              </a:ext>
            </a:extLst>
          </p:cNvPr>
          <p:cNvSpPr txBox="1"/>
          <p:nvPr/>
        </p:nvSpPr>
        <p:spPr>
          <a:xfrm>
            <a:off x="6392050" y="-14703"/>
            <a:ext cx="6042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Lucida Fax" panose="02060602050505020204" pitchFamily="18" charset="0"/>
              </a:rPr>
              <a:t>Cliff McKenzie      LakeAthens@gmail.com</a:t>
            </a:r>
          </a:p>
        </p:txBody>
      </p:sp>
    </p:spTree>
    <p:extLst>
      <p:ext uri="{BB962C8B-B14F-4D97-AF65-F5344CB8AC3E}">
        <p14:creationId xmlns:p14="http://schemas.microsoft.com/office/powerpoint/2010/main" val="1242302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dows of people on grass&#10;&#10;Description automatically generated with low confidence">
            <a:extLst>
              <a:ext uri="{FF2B5EF4-FFF2-40B4-BE49-F238E27FC236}">
                <a16:creationId xmlns:a16="http://schemas.microsoft.com/office/drawing/2014/main" id="{B58247B9-27E9-47F0-AD74-AE13427AA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94" y="5932479"/>
            <a:ext cx="1209285" cy="740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865064-A415-42D7-A7F4-5F45ABDAF0B7}"/>
              </a:ext>
            </a:extLst>
          </p:cNvPr>
          <p:cNvSpPr txBox="1"/>
          <p:nvPr/>
        </p:nvSpPr>
        <p:spPr>
          <a:xfrm>
            <a:off x="45949" y="6465130"/>
            <a:ext cx="3882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ucida Fax" panose="02060602050505020204" pitchFamily="18" charset="0"/>
              </a:rPr>
              <a:t>Workflow Process – Cliff McKenzie</a:t>
            </a:r>
          </a:p>
        </p:txBody>
      </p:sp>
      <p:pic>
        <p:nvPicPr>
          <p:cNvPr id="31" name="Picture 30" descr="A red and black camera&#10;&#10;Description automatically generated with low confidence">
            <a:extLst>
              <a:ext uri="{FF2B5EF4-FFF2-40B4-BE49-F238E27FC236}">
                <a16:creationId xmlns:a16="http://schemas.microsoft.com/office/drawing/2014/main" id="{9542B2EF-2B94-4AF9-A36E-0FCD70383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73" y="233797"/>
            <a:ext cx="2001179" cy="2001179"/>
          </a:xfrm>
          <a:prstGeom prst="rect">
            <a:avLst/>
          </a:prstGeom>
        </p:spPr>
      </p:pic>
      <p:pic>
        <p:nvPicPr>
          <p:cNvPr id="33" name="Picture 32" descr="A black camera with a green lens&#10;&#10;Description automatically generated with low confidence">
            <a:extLst>
              <a:ext uri="{FF2B5EF4-FFF2-40B4-BE49-F238E27FC236}">
                <a16:creationId xmlns:a16="http://schemas.microsoft.com/office/drawing/2014/main" id="{FF08E303-85C2-4A24-9360-E54FC02FE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49" y="3884604"/>
            <a:ext cx="2038350" cy="2047875"/>
          </a:xfrm>
          <a:prstGeom prst="rect">
            <a:avLst/>
          </a:prstGeom>
        </p:spPr>
      </p:pic>
      <p:pic>
        <p:nvPicPr>
          <p:cNvPr id="35" name="Picture 34" descr="A black camera with a lens&#10;&#10;Description automatically generated with low confidence">
            <a:extLst>
              <a:ext uri="{FF2B5EF4-FFF2-40B4-BE49-F238E27FC236}">
                <a16:creationId xmlns:a16="http://schemas.microsoft.com/office/drawing/2014/main" id="{49296BEB-5067-4785-A2FE-6BFC25984C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7" y="4067495"/>
            <a:ext cx="2058064" cy="2047876"/>
          </a:xfrm>
          <a:prstGeom prst="rect">
            <a:avLst/>
          </a:prstGeom>
        </p:spPr>
      </p:pic>
      <p:pic>
        <p:nvPicPr>
          <p:cNvPr id="37" name="Picture 36" descr="A black camera on a wooden surface&#10;&#10;Description automatically generated with low confidence">
            <a:extLst>
              <a:ext uri="{FF2B5EF4-FFF2-40B4-BE49-F238E27FC236}">
                <a16:creationId xmlns:a16="http://schemas.microsoft.com/office/drawing/2014/main" id="{68DB59EA-A97D-49B9-95FF-FB05778EB2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5" y="315888"/>
            <a:ext cx="2644680" cy="1763120"/>
          </a:xfrm>
          <a:prstGeom prst="rect">
            <a:avLst/>
          </a:prstGeom>
        </p:spPr>
      </p:pic>
      <p:pic>
        <p:nvPicPr>
          <p:cNvPr id="39" name="Picture 38" descr="A picture containing text, indoor, electronics&#10;&#10;Description automatically generated">
            <a:extLst>
              <a:ext uri="{FF2B5EF4-FFF2-40B4-BE49-F238E27FC236}">
                <a16:creationId xmlns:a16="http://schemas.microsoft.com/office/drawing/2014/main" id="{BC693793-76BD-4D73-86EB-DC91E7DC1C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880" y="315888"/>
            <a:ext cx="2001179" cy="1990123"/>
          </a:xfrm>
          <a:prstGeom prst="rect">
            <a:avLst/>
          </a:prstGeom>
        </p:spPr>
      </p:pic>
      <p:pic>
        <p:nvPicPr>
          <p:cNvPr id="41" name="Picture 40" descr="A picture containing container, box&#10;&#10;Description automatically generated">
            <a:extLst>
              <a:ext uri="{FF2B5EF4-FFF2-40B4-BE49-F238E27FC236}">
                <a16:creationId xmlns:a16="http://schemas.microsoft.com/office/drawing/2014/main" id="{30E39793-8D92-4A4C-8A7D-6DC50E0529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145" y="4037714"/>
            <a:ext cx="1830737" cy="189476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F5BA717-471A-45E2-B6A0-1C53C83A4EB8}"/>
              </a:ext>
            </a:extLst>
          </p:cNvPr>
          <p:cNvSpPr txBox="1"/>
          <p:nvPr/>
        </p:nvSpPr>
        <p:spPr>
          <a:xfrm>
            <a:off x="1278642" y="3060106"/>
            <a:ext cx="8951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Lucida Fax" panose="02060602050505020204" pitchFamily="18" charset="0"/>
              </a:rPr>
              <a:t>Is Everyone Now Equally Insulted?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6CFC7DC-037F-4453-BFAB-59F6D909C6FA}"/>
              </a:ext>
            </a:extLst>
          </p:cNvPr>
          <p:cNvSpPr txBox="1"/>
          <p:nvPr/>
        </p:nvSpPr>
        <p:spPr>
          <a:xfrm>
            <a:off x="5185637" y="2224722"/>
            <a:ext cx="204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Lucida Fax" panose="02060602050505020204" pitchFamily="18" charset="0"/>
              </a:rPr>
              <a:t>Really? </a:t>
            </a:r>
          </a:p>
        </p:txBody>
      </p:sp>
    </p:spTree>
    <p:extLst>
      <p:ext uri="{BB962C8B-B14F-4D97-AF65-F5344CB8AC3E}">
        <p14:creationId xmlns:p14="http://schemas.microsoft.com/office/powerpoint/2010/main" val="345027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dows of people on grass&#10;&#10;Description automatically generated with low confidence">
            <a:extLst>
              <a:ext uri="{FF2B5EF4-FFF2-40B4-BE49-F238E27FC236}">
                <a16:creationId xmlns:a16="http://schemas.microsoft.com/office/drawing/2014/main" id="{B58247B9-27E9-47F0-AD74-AE13427AA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94" y="5932479"/>
            <a:ext cx="1209285" cy="740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865064-A415-42D7-A7F4-5F45ABDAF0B7}"/>
              </a:ext>
            </a:extLst>
          </p:cNvPr>
          <p:cNvSpPr txBox="1"/>
          <p:nvPr/>
        </p:nvSpPr>
        <p:spPr>
          <a:xfrm>
            <a:off x="45949" y="6465130"/>
            <a:ext cx="3882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ucida Fax" panose="02060602050505020204" pitchFamily="18" charset="0"/>
              </a:rPr>
              <a:t>Workflow Process – Cliff McKenzie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12A83CA-74E8-4AED-9FF7-7A97CE2F46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0344853"/>
              </p:ext>
            </p:extLst>
          </p:nvPr>
        </p:nvGraphicFramePr>
        <p:xfrm>
          <a:off x="22654" y="1155197"/>
          <a:ext cx="12146692" cy="4547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372BCD85-A026-4C6B-9F85-EB11DF879547}"/>
              </a:ext>
            </a:extLst>
          </p:cNvPr>
          <p:cNvSpPr/>
          <p:nvPr/>
        </p:nvSpPr>
        <p:spPr>
          <a:xfrm>
            <a:off x="2539814" y="173675"/>
            <a:ext cx="6998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C34F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Workflow Process</a:t>
            </a:r>
          </a:p>
        </p:txBody>
      </p:sp>
    </p:spTree>
    <p:extLst>
      <p:ext uri="{BB962C8B-B14F-4D97-AF65-F5344CB8AC3E}">
        <p14:creationId xmlns:p14="http://schemas.microsoft.com/office/powerpoint/2010/main" val="3219231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dows of people on grass&#10;&#10;Description automatically generated with low confidence">
            <a:extLst>
              <a:ext uri="{FF2B5EF4-FFF2-40B4-BE49-F238E27FC236}">
                <a16:creationId xmlns:a16="http://schemas.microsoft.com/office/drawing/2014/main" id="{B58247B9-27E9-47F0-AD74-AE13427AA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94" y="5932479"/>
            <a:ext cx="1209285" cy="740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865064-A415-42D7-A7F4-5F45ABDAF0B7}"/>
              </a:ext>
            </a:extLst>
          </p:cNvPr>
          <p:cNvSpPr txBox="1"/>
          <p:nvPr/>
        </p:nvSpPr>
        <p:spPr>
          <a:xfrm>
            <a:off x="45949" y="6465130"/>
            <a:ext cx="3882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ucida Fax" panose="02060602050505020204" pitchFamily="18" charset="0"/>
              </a:rPr>
              <a:t>Workflow Process – Cliff McKenzie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C96EAB-47AA-4E4D-8A01-91EE2092DA86}"/>
              </a:ext>
            </a:extLst>
          </p:cNvPr>
          <p:cNvGrpSpPr/>
          <p:nvPr/>
        </p:nvGrpSpPr>
        <p:grpSpPr>
          <a:xfrm>
            <a:off x="0" y="1830700"/>
            <a:ext cx="1456582" cy="3322068"/>
            <a:chOff x="8822" y="-1"/>
            <a:chExt cx="1628061" cy="4547605"/>
          </a:xfrm>
        </p:grpSpPr>
        <p:sp>
          <p:nvSpPr>
            <p:cNvPr id="5" name="Flowchart: Manual Operation 4">
              <a:extLst>
                <a:ext uri="{FF2B5EF4-FFF2-40B4-BE49-F238E27FC236}">
                  <a16:creationId xmlns:a16="http://schemas.microsoft.com/office/drawing/2014/main" id="{C8127D39-5763-4115-B79B-29125135226A}"/>
                </a:ext>
              </a:extLst>
            </p:cNvPr>
            <p:cNvSpPr/>
            <p:nvPr/>
          </p:nvSpPr>
          <p:spPr>
            <a:xfrm rot="16200000">
              <a:off x="-1450950" y="1459772"/>
              <a:ext cx="4547605" cy="1628060"/>
            </a:xfrm>
            <a:prstGeom prst="flowChartManualOperation">
              <a:avLst/>
            </a:prstGeom>
            <a:solidFill>
              <a:srgbClr val="0C34F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lowchart: Manual Operation 4">
              <a:extLst>
                <a:ext uri="{FF2B5EF4-FFF2-40B4-BE49-F238E27FC236}">
                  <a16:creationId xmlns:a16="http://schemas.microsoft.com/office/drawing/2014/main" id="{9E2C5499-4000-408D-ADB8-7B37042F2EE1}"/>
                </a:ext>
              </a:extLst>
            </p:cNvPr>
            <p:cNvSpPr txBox="1"/>
            <p:nvPr/>
          </p:nvSpPr>
          <p:spPr>
            <a:xfrm rot="21600000">
              <a:off x="8822" y="909521"/>
              <a:ext cx="1628060" cy="27285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0" rIns="11430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solidFill>
                    <a:prstClr val="white"/>
                  </a:solidFill>
                  <a:latin typeface="Lucida Fax" panose="02060602050505020204" pitchFamily="18" charset="0"/>
                  <a:ea typeface="+mn-ea"/>
                  <a:cs typeface="+mn-cs"/>
                </a:rPr>
                <a:t>Check List</a:t>
              </a:r>
            </a:p>
          </p:txBody>
        </p:sp>
      </p:grp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7A3FE88-63EA-4ED7-A986-0003C9FB9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224" y="2095367"/>
            <a:ext cx="4514850" cy="3381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092B8C-8346-45B5-971D-E599BC2E9EE4}"/>
              </a:ext>
            </a:extLst>
          </p:cNvPr>
          <p:cNvSpPr txBox="1"/>
          <p:nvPr/>
        </p:nvSpPr>
        <p:spPr>
          <a:xfrm>
            <a:off x="172994" y="195173"/>
            <a:ext cx="4930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ucida Fax" panose="02060602050505020204" pitchFamily="18" charset="0"/>
              </a:rPr>
              <a:t>Travel to Hawaii to Prepaid Photography Outing – One Battery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43D304-52CC-468E-825D-05441E629E72}"/>
              </a:ext>
            </a:extLst>
          </p:cNvPr>
          <p:cNvSpPr txBox="1"/>
          <p:nvPr/>
        </p:nvSpPr>
        <p:spPr>
          <a:xfrm>
            <a:off x="6211329" y="1263111"/>
            <a:ext cx="6149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ucida Fax" panose="02060602050505020204" pitchFamily="18" charset="0"/>
              </a:rPr>
              <a:t>Husband Lock Keys in Car During Photo Shoot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728854-FB1F-48E8-83AA-5489053B22B4}"/>
              </a:ext>
            </a:extLst>
          </p:cNvPr>
          <p:cNvSpPr txBox="1"/>
          <p:nvPr/>
        </p:nvSpPr>
        <p:spPr>
          <a:xfrm>
            <a:off x="851858" y="1489094"/>
            <a:ext cx="3192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ucida Fax" panose="02060602050505020204" pitchFamily="18" charset="0"/>
              </a:rPr>
              <a:t>Love Photography – Left Chip in Card Reader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133B09-476D-4AE6-9A33-98C13A037F08}"/>
              </a:ext>
            </a:extLst>
          </p:cNvPr>
          <p:cNvSpPr txBox="1"/>
          <p:nvPr/>
        </p:nvSpPr>
        <p:spPr>
          <a:xfrm>
            <a:off x="5688226" y="5759849"/>
            <a:ext cx="4691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ucida Fax" panose="02060602050505020204" pitchFamily="18" charset="0"/>
              </a:rPr>
              <a:t>Photography Outing Ruined – Wrong Camera Settings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F2BF45-C9E5-45BF-84A5-E972E8B24E19}"/>
              </a:ext>
            </a:extLst>
          </p:cNvPr>
          <p:cNvSpPr txBox="1"/>
          <p:nvPr/>
        </p:nvSpPr>
        <p:spPr>
          <a:xfrm>
            <a:off x="8567351" y="3139723"/>
            <a:ext cx="3624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ucida Fax" panose="02060602050505020204" pitchFamily="18" charset="0"/>
              </a:rPr>
              <a:t>Camera Battery Charged – Flash Batteries Not So Much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D13D90-EC88-4F74-812D-118C36B48A74}"/>
              </a:ext>
            </a:extLst>
          </p:cNvPr>
          <p:cNvSpPr txBox="1"/>
          <p:nvPr/>
        </p:nvSpPr>
        <p:spPr>
          <a:xfrm>
            <a:off x="287567" y="5485784"/>
            <a:ext cx="2966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ucida Fax" panose="02060602050505020204" pitchFamily="18" charset="0"/>
              </a:rPr>
              <a:t>Have Smart Phone – </a:t>
            </a:r>
          </a:p>
          <a:p>
            <a:r>
              <a:rPr lang="en-US" b="1" dirty="0">
                <a:latin typeface="Lucida Fax" panose="02060602050505020204" pitchFamily="18" charset="0"/>
              </a:rPr>
              <a:t>Why Do I Need a Map?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6BADCE-4073-4F91-9DC3-E2BCEDCD397B}"/>
              </a:ext>
            </a:extLst>
          </p:cNvPr>
          <p:cNvSpPr txBox="1"/>
          <p:nvPr/>
        </p:nvSpPr>
        <p:spPr>
          <a:xfrm>
            <a:off x="6446108" y="195173"/>
            <a:ext cx="5379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ucida Fax" panose="02060602050505020204" pitchFamily="18" charset="0"/>
              </a:rPr>
              <a:t>Thankfully I have a Raincoat…where is my Camera Raincoat?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A5205D-2844-4224-85B6-A514C77B07E1}"/>
              </a:ext>
            </a:extLst>
          </p:cNvPr>
          <p:cNvSpPr txBox="1"/>
          <p:nvPr/>
        </p:nvSpPr>
        <p:spPr>
          <a:xfrm>
            <a:off x="1519880" y="3139723"/>
            <a:ext cx="233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ucida Fax" panose="02060602050505020204" pitchFamily="18" charset="0"/>
              </a:rPr>
              <a:t>Honey, where is </a:t>
            </a:r>
          </a:p>
          <a:p>
            <a:r>
              <a:rPr lang="en-US" b="1" dirty="0">
                <a:latin typeface="Lucida Fax" panose="02060602050505020204" pitchFamily="18" charset="0"/>
              </a:rPr>
              <a:t>my Tripod?</a:t>
            </a:r>
          </a:p>
        </p:txBody>
      </p:sp>
    </p:spTree>
    <p:extLst>
      <p:ext uri="{BB962C8B-B14F-4D97-AF65-F5344CB8AC3E}">
        <p14:creationId xmlns:p14="http://schemas.microsoft.com/office/powerpoint/2010/main" val="179245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dows of people on grass&#10;&#10;Description automatically generated with low confidence">
            <a:extLst>
              <a:ext uri="{FF2B5EF4-FFF2-40B4-BE49-F238E27FC236}">
                <a16:creationId xmlns:a16="http://schemas.microsoft.com/office/drawing/2014/main" id="{B58247B9-27E9-47F0-AD74-AE13427AA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94" y="5932479"/>
            <a:ext cx="1209285" cy="740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865064-A415-42D7-A7F4-5F45ABDAF0B7}"/>
              </a:ext>
            </a:extLst>
          </p:cNvPr>
          <p:cNvSpPr txBox="1"/>
          <p:nvPr/>
        </p:nvSpPr>
        <p:spPr>
          <a:xfrm>
            <a:off x="45949" y="6465130"/>
            <a:ext cx="3882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ucida Fax" panose="02060602050505020204" pitchFamily="18" charset="0"/>
              </a:rPr>
              <a:t>Workflow Process – Cliff McKenzie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C96EAB-47AA-4E4D-8A01-91EE2092DA86}"/>
              </a:ext>
            </a:extLst>
          </p:cNvPr>
          <p:cNvGrpSpPr/>
          <p:nvPr/>
        </p:nvGrpSpPr>
        <p:grpSpPr>
          <a:xfrm>
            <a:off x="0" y="1830700"/>
            <a:ext cx="1456582" cy="3322068"/>
            <a:chOff x="8822" y="-1"/>
            <a:chExt cx="1628061" cy="4547605"/>
          </a:xfrm>
        </p:grpSpPr>
        <p:sp>
          <p:nvSpPr>
            <p:cNvPr id="5" name="Flowchart: Manual Operation 4">
              <a:extLst>
                <a:ext uri="{FF2B5EF4-FFF2-40B4-BE49-F238E27FC236}">
                  <a16:creationId xmlns:a16="http://schemas.microsoft.com/office/drawing/2014/main" id="{C8127D39-5763-4115-B79B-29125135226A}"/>
                </a:ext>
              </a:extLst>
            </p:cNvPr>
            <p:cNvSpPr/>
            <p:nvPr/>
          </p:nvSpPr>
          <p:spPr>
            <a:xfrm rot="16200000">
              <a:off x="-1450950" y="1459772"/>
              <a:ext cx="4547605" cy="1628060"/>
            </a:xfrm>
            <a:prstGeom prst="flowChartManualOperation">
              <a:avLst/>
            </a:prstGeom>
            <a:solidFill>
              <a:srgbClr val="0C34F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lowchart: Manual Operation 4">
              <a:extLst>
                <a:ext uri="{FF2B5EF4-FFF2-40B4-BE49-F238E27FC236}">
                  <a16:creationId xmlns:a16="http://schemas.microsoft.com/office/drawing/2014/main" id="{9E2C5499-4000-408D-ADB8-7B37042F2EE1}"/>
                </a:ext>
              </a:extLst>
            </p:cNvPr>
            <p:cNvSpPr txBox="1"/>
            <p:nvPr/>
          </p:nvSpPr>
          <p:spPr>
            <a:xfrm rot="21600000">
              <a:off x="8822" y="909521"/>
              <a:ext cx="1628060" cy="27285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0" rIns="11430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solidFill>
                    <a:prstClr val="white"/>
                  </a:solidFill>
                  <a:latin typeface="Lucida Fax" panose="02060602050505020204" pitchFamily="18" charset="0"/>
                  <a:ea typeface="+mn-ea"/>
                  <a:cs typeface="+mn-cs"/>
                </a:rPr>
                <a:t>Check List</a:t>
              </a:r>
            </a:p>
          </p:txBody>
        </p:sp>
      </p:grp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BB85AA1E-4C4F-4570-9735-E7A6042DB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75" y="47625"/>
            <a:ext cx="4895850" cy="6762750"/>
          </a:xfrm>
          <a:prstGeom prst="rect">
            <a:avLst/>
          </a:prstGeom>
        </p:spPr>
      </p:pic>
      <p:sp>
        <p:nvSpPr>
          <p:cNvPr id="8" name="Callout: Right Arrow 7">
            <a:extLst>
              <a:ext uri="{FF2B5EF4-FFF2-40B4-BE49-F238E27FC236}">
                <a16:creationId xmlns:a16="http://schemas.microsoft.com/office/drawing/2014/main" id="{3C1DDD6F-57FC-4EE1-BAF8-8C98DA60259D}"/>
              </a:ext>
            </a:extLst>
          </p:cNvPr>
          <p:cNvSpPr/>
          <p:nvPr/>
        </p:nvSpPr>
        <p:spPr>
          <a:xfrm>
            <a:off x="1857632" y="1725826"/>
            <a:ext cx="1643449" cy="613720"/>
          </a:xfrm>
          <a:prstGeom prst="rightArrowCallout">
            <a:avLst/>
          </a:prstGeom>
          <a:solidFill>
            <a:srgbClr val="0C34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Lucida Fax" panose="02060602050505020204" pitchFamily="18" charset="0"/>
              </a:rPr>
              <a:t>Tripod</a:t>
            </a:r>
          </a:p>
        </p:txBody>
      </p:sp>
      <p:sp>
        <p:nvSpPr>
          <p:cNvPr id="10" name="Callout: Right Arrow 9">
            <a:extLst>
              <a:ext uri="{FF2B5EF4-FFF2-40B4-BE49-F238E27FC236}">
                <a16:creationId xmlns:a16="http://schemas.microsoft.com/office/drawing/2014/main" id="{50A7AC4C-683F-4D81-9950-C5BF12E41CE1}"/>
              </a:ext>
            </a:extLst>
          </p:cNvPr>
          <p:cNvSpPr/>
          <p:nvPr/>
        </p:nvSpPr>
        <p:spPr>
          <a:xfrm>
            <a:off x="1857632" y="2815280"/>
            <a:ext cx="1643449" cy="613720"/>
          </a:xfrm>
          <a:prstGeom prst="rightArrowCallout">
            <a:avLst/>
          </a:prstGeom>
          <a:solidFill>
            <a:srgbClr val="0C34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Lucida Fax" panose="02060602050505020204" pitchFamily="18" charset="0"/>
              </a:rPr>
              <a:t>Format</a:t>
            </a:r>
          </a:p>
        </p:txBody>
      </p:sp>
      <p:sp>
        <p:nvSpPr>
          <p:cNvPr id="11" name="Callout: Right Arrow 10">
            <a:extLst>
              <a:ext uri="{FF2B5EF4-FFF2-40B4-BE49-F238E27FC236}">
                <a16:creationId xmlns:a16="http://schemas.microsoft.com/office/drawing/2014/main" id="{ABE008C2-2630-4F8A-A3DE-9202B1320528}"/>
              </a:ext>
            </a:extLst>
          </p:cNvPr>
          <p:cNvSpPr/>
          <p:nvPr/>
        </p:nvSpPr>
        <p:spPr>
          <a:xfrm>
            <a:off x="1668163" y="3682006"/>
            <a:ext cx="1799968" cy="613720"/>
          </a:xfrm>
          <a:prstGeom prst="rightArrowCallout">
            <a:avLst/>
          </a:prstGeom>
          <a:solidFill>
            <a:srgbClr val="0C34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Lucida Fax" panose="02060602050505020204" pitchFamily="18" charset="0"/>
              </a:rPr>
              <a:t>Settings</a:t>
            </a:r>
          </a:p>
        </p:txBody>
      </p:sp>
      <p:sp>
        <p:nvSpPr>
          <p:cNvPr id="12" name="Callout: Right Arrow 11">
            <a:extLst>
              <a:ext uri="{FF2B5EF4-FFF2-40B4-BE49-F238E27FC236}">
                <a16:creationId xmlns:a16="http://schemas.microsoft.com/office/drawing/2014/main" id="{D8691DEF-DFE5-45AD-9D3E-D62673FC920D}"/>
              </a:ext>
            </a:extLst>
          </p:cNvPr>
          <p:cNvSpPr/>
          <p:nvPr/>
        </p:nvSpPr>
        <p:spPr>
          <a:xfrm>
            <a:off x="1824682" y="4741361"/>
            <a:ext cx="1643449" cy="613720"/>
          </a:xfrm>
          <a:prstGeom prst="rightArrowCallout">
            <a:avLst/>
          </a:prstGeom>
          <a:solidFill>
            <a:srgbClr val="0C34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Lucida Fax" panose="02060602050505020204" pitchFamily="18" charset="0"/>
              </a:rPr>
              <a:t>Lens</a:t>
            </a:r>
          </a:p>
        </p:txBody>
      </p:sp>
      <p:sp>
        <p:nvSpPr>
          <p:cNvPr id="13" name="Callout: Left Arrow 12">
            <a:extLst>
              <a:ext uri="{FF2B5EF4-FFF2-40B4-BE49-F238E27FC236}">
                <a16:creationId xmlns:a16="http://schemas.microsoft.com/office/drawing/2014/main" id="{3AF41930-6074-4EAC-980A-85CDC3796C6D}"/>
              </a:ext>
            </a:extLst>
          </p:cNvPr>
          <p:cNvSpPr/>
          <p:nvPr/>
        </p:nvSpPr>
        <p:spPr>
          <a:xfrm>
            <a:off x="8723868" y="1407639"/>
            <a:ext cx="1968845" cy="636374"/>
          </a:xfrm>
          <a:prstGeom prst="leftArrowCallout">
            <a:avLst/>
          </a:prstGeom>
          <a:solidFill>
            <a:srgbClr val="0C34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Lucida Fax" panose="02060602050505020204" pitchFamily="18" charset="0"/>
              </a:rPr>
              <a:t>Batteries</a:t>
            </a:r>
          </a:p>
        </p:txBody>
      </p:sp>
      <p:sp>
        <p:nvSpPr>
          <p:cNvPr id="14" name="Callout: Left Arrow 13">
            <a:extLst>
              <a:ext uri="{FF2B5EF4-FFF2-40B4-BE49-F238E27FC236}">
                <a16:creationId xmlns:a16="http://schemas.microsoft.com/office/drawing/2014/main" id="{5D3F89B4-09FF-48C0-B858-7BBDBD1D1FC3}"/>
              </a:ext>
            </a:extLst>
          </p:cNvPr>
          <p:cNvSpPr/>
          <p:nvPr/>
        </p:nvSpPr>
        <p:spPr>
          <a:xfrm>
            <a:off x="8690919" y="2412655"/>
            <a:ext cx="1968845" cy="636374"/>
          </a:xfrm>
          <a:prstGeom prst="leftArrowCallout">
            <a:avLst/>
          </a:prstGeom>
          <a:solidFill>
            <a:srgbClr val="0C34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Lucida Fax" panose="02060602050505020204" pitchFamily="18" charset="0"/>
              </a:rPr>
              <a:t>Vest</a:t>
            </a:r>
          </a:p>
        </p:txBody>
      </p:sp>
      <p:sp>
        <p:nvSpPr>
          <p:cNvPr id="15" name="Callout: Left Arrow 14">
            <a:extLst>
              <a:ext uri="{FF2B5EF4-FFF2-40B4-BE49-F238E27FC236}">
                <a16:creationId xmlns:a16="http://schemas.microsoft.com/office/drawing/2014/main" id="{44CE0EFA-7C22-472E-8334-DD252DF71625}"/>
              </a:ext>
            </a:extLst>
          </p:cNvPr>
          <p:cNvSpPr/>
          <p:nvPr/>
        </p:nvSpPr>
        <p:spPr>
          <a:xfrm>
            <a:off x="8723867" y="3352492"/>
            <a:ext cx="1968845" cy="636374"/>
          </a:xfrm>
          <a:prstGeom prst="leftArrowCallout">
            <a:avLst/>
          </a:prstGeom>
          <a:solidFill>
            <a:srgbClr val="0C34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Lucida Fax" panose="02060602050505020204" pitchFamily="18" charset="0"/>
              </a:rPr>
              <a:t>Rain</a:t>
            </a:r>
          </a:p>
        </p:txBody>
      </p:sp>
      <p:sp>
        <p:nvSpPr>
          <p:cNvPr id="16" name="Callout: Left Arrow 15">
            <a:extLst>
              <a:ext uri="{FF2B5EF4-FFF2-40B4-BE49-F238E27FC236}">
                <a16:creationId xmlns:a16="http://schemas.microsoft.com/office/drawing/2014/main" id="{982E13E6-469C-421D-BDF2-62CAC0462A5E}"/>
              </a:ext>
            </a:extLst>
          </p:cNvPr>
          <p:cNvSpPr/>
          <p:nvPr/>
        </p:nvSpPr>
        <p:spPr>
          <a:xfrm>
            <a:off x="8723867" y="4813987"/>
            <a:ext cx="1968845" cy="636374"/>
          </a:xfrm>
          <a:prstGeom prst="leftArrowCallout">
            <a:avLst/>
          </a:prstGeom>
          <a:solidFill>
            <a:srgbClr val="0C34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Lucida Fax" panose="02060602050505020204" pitchFamily="18" charset="0"/>
              </a:rPr>
              <a:t>Chips</a:t>
            </a:r>
          </a:p>
        </p:txBody>
      </p:sp>
      <p:sp>
        <p:nvSpPr>
          <p:cNvPr id="17" name="Callout: Left Arrow 16">
            <a:extLst>
              <a:ext uri="{FF2B5EF4-FFF2-40B4-BE49-F238E27FC236}">
                <a16:creationId xmlns:a16="http://schemas.microsoft.com/office/drawing/2014/main" id="{88CA894F-CD00-4E60-B234-C74F8C4D88D4}"/>
              </a:ext>
            </a:extLst>
          </p:cNvPr>
          <p:cNvSpPr/>
          <p:nvPr/>
        </p:nvSpPr>
        <p:spPr>
          <a:xfrm>
            <a:off x="8723867" y="5736622"/>
            <a:ext cx="1968845" cy="636374"/>
          </a:xfrm>
          <a:prstGeom prst="leftArrowCallout">
            <a:avLst/>
          </a:prstGeom>
          <a:solidFill>
            <a:srgbClr val="0C34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Lucida Fax" panose="02060602050505020204" pitchFamily="18" charset="0"/>
              </a:rPr>
              <a:t>Flash</a:t>
            </a:r>
          </a:p>
        </p:txBody>
      </p:sp>
    </p:spTree>
    <p:extLst>
      <p:ext uri="{BB962C8B-B14F-4D97-AF65-F5344CB8AC3E}">
        <p14:creationId xmlns:p14="http://schemas.microsoft.com/office/powerpoint/2010/main" val="274902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dows of people on grass&#10;&#10;Description automatically generated with low confidence">
            <a:extLst>
              <a:ext uri="{FF2B5EF4-FFF2-40B4-BE49-F238E27FC236}">
                <a16:creationId xmlns:a16="http://schemas.microsoft.com/office/drawing/2014/main" id="{B58247B9-27E9-47F0-AD74-AE13427AA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94" y="5932479"/>
            <a:ext cx="1209285" cy="740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865064-A415-42D7-A7F4-5F45ABDAF0B7}"/>
              </a:ext>
            </a:extLst>
          </p:cNvPr>
          <p:cNvSpPr txBox="1"/>
          <p:nvPr/>
        </p:nvSpPr>
        <p:spPr>
          <a:xfrm>
            <a:off x="45949" y="6465130"/>
            <a:ext cx="3882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ucida Fax" panose="02060602050505020204" pitchFamily="18" charset="0"/>
              </a:rPr>
              <a:t>Workflow Process – Cliff McKenzie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C96EAB-47AA-4E4D-8A01-91EE2092DA86}"/>
              </a:ext>
            </a:extLst>
          </p:cNvPr>
          <p:cNvGrpSpPr/>
          <p:nvPr/>
        </p:nvGrpSpPr>
        <p:grpSpPr>
          <a:xfrm>
            <a:off x="0" y="1830700"/>
            <a:ext cx="1456582" cy="3322068"/>
            <a:chOff x="8822" y="-1"/>
            <a:chExt cx="1628061" cy="4547605"/>
          </a:xfrm>
        </p:grpSpPr>
        <p:sp>
          <p:nvSpPr>
            <p:cNvPr id="5" name="Flowchart: Manual Operation 4">
              <a:extLst>
                <a:ext uri="{FF2B5EF4-FFF2-40B4-BE49-F238E27FC236}">
                  <a16:creationId xmlns:a16="http://schemas.microsoft.com/office/drawing/2014/main" id="{C8127D39-5763-4115-B79B-29125135226A}"/>
                </a:ext>
              </a:extLst>
            </p:cNvPr>
            <p:cNvSpPr/>
            <p:nvPr/>
          </p:nvSpPr>
          <p:spPr>
            <a:xfrm rot="16200000">
              <a:off x="-1450950" y="1459772"/>
              <a:ext cx="4547605" cy="1628060"/>
            </a:xfrm>
            <a:prstGeom prst="flowChartManualOperation">
              <a:avLst/>
            </a:prstGeom>
            <a:solidFill>
              <a:srgbClr val="0C34F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lowchart: Manual Operation 4">
              <a:extLst>
                <a:ext uri="{FF2B5EF4-FFF2-40B4-BE49-F238E27FC236}">
                  <a16:creationId xmlns:a16="http://schemas.microsoft.com/office/drawing/2014/main" id="{9E2C5499-4000-408D-ADB8-7B37042F2EE1}"/>
                </a:ext>
              </a:extLst>
            </p:cNvPr>
            <p:cNvSpPr txBox="1"/>
            <p:nvPr/>
          </p:nvSpPr>
          <p:spPr>
            <a:xfrm rot="21600000">
              <a:off x="8822" y="909521"/>
              <a:ext cx="1628060" cy="27285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0" rIns="11430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solidFill>
                    <a:prstClr val="white"/>
                  </a:solidFill>
                  <a:latin typeface="Lucida Fax" panose="02060602050505020204" pitchFamily="18" charset="0"/>
                  <a:ea typeface="+mn-ea"/>
                  <a:cs typeface="+mn-cs"/>
                </a:rPr>
                <a:t>Check List</a:t>
              </a:r>
            </a:p>
          </p:txBody>
        </p:sp>
      </p:grpSp>
      <p:pic>
        <p:nvPicPr>
          <p:cNvPr id="7" name="Picture 6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8546177A-3C1B-4460-A594-4A4F01E40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787" y="1423987"/>
            <a:ext cx="4924425" cy="4010025"/>
          </a:xfrm>
          <a:prstGeom prst="rect">
            <a:avLst/>
          </a:prstGeom>
        </p:spPr>
      </p:pic>
      <p:sp>
        <p:nvSpPr>
          <p:cNvPr id="10" name="Callout: Left Arrow 9">
            <a:extLst>
              <a:ext uri="{FF2B5EF4-FFF2-40B4-BE49-F238E27FC236}">
                <a16:creationId xmlns:a16="http://schemas.microsoft.com/office/drawing/2014/main" id="{78239E8A-1B65-4D59-B0BA-827C17D76C7B}"/>
              </a:ext>
            </a:extLst>
          </p:cNvPr>
          <p:cNvSpPr/>
          <p:nvPr/>
        </p:nvSpPr>
        <p:spPr>
          <a:xfrm>
            <a:off x="8766572" y="2120212"/>
            <a:ext cx="1968845" cy="636374"/>
          </a:xfrm>
          <a:prstGeom prst="leftArrowCallout">
            <a:avLst/>
          </a:prstGeom>
          <a:solidFill>
            <a:srgbClr val="0C34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Lucida Fax" panose="02060602050505020204" pitchFamily="18" charset="0"/>
              </a:rPr>
              <a:t>Chargers</a:t>
            </a:r>
          </a:p>
        </p:txBody>
      </p:sp>
      <p:sp>
        <p:nvSpPr>
          <p:cNvPr id="11" name="Callout: Left Arrow 10">
            <a:extLst>
              <a:ext uri="{FF2B5EF4-FFF2-40B4-BE49-F238E27FC236}">
                <a16:creationId xmlns:a16="http://schemas.microsoft.com/office/drawing/2014/main" id="{1B3E69C4-34B3-44DA-923C-1CAD05A53FB4}"/>
              </a:ext>
            </a:extLst>
          </p:cNvPr>
          <p:cNvSpPr/>
          <p:nvPr/>
        </p:nvSpPr>
        <p:spPr>
          <a:xfrm>
            <a:off x="8766571" y="3851981"/>
            <a:ext cx="1968845" cy="636374"/>
          </a:xfrm>
          <a:prstGeom prst="leftArrowCallout">
            <a:avLst/>
          </a:prstGeom>
          <a:solidFill>
            <a:srgbClr val="0C34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Lucida Fax" panose="02060602050505020204" pitchFamily="18" charset="0"/>
              </a:rPr>
              <a:t>Duct Tape</a:t>
            </a:r>
          </a:p>
        </p:txBody>
      </p:sp>
      <p:sp>
        <p:nvSpPr>
          <p:cNvPr id="13" name="Callout: Right Arrow 12">
            <a:extLst>
              <a:ext uri="{FF2B5EF4-FFF2-40B4-BE49-F238E27FC236}">
                <a16:creationId xmlns:a16="http://schemas.microsoft.com/office/drawing/2014/main" id="{24AB8EEC-C172-4E05-BA1C-7A5B6981CCC4}"/>
              </a:ext>
            </a:extLst>
          </p:cNvPr>
          <p:cNvSpPr/>
          <p:nvPr/>
        </p:nvSpPr>
        <p:spPr>
          <a:xfrm>
            <a:off x="1625459" y="1704925"/>
            <a:ext cx="1799968" cy="613720"/>
          </a:xfrm>
          <a:prstGeom prst="rightArrowCallout">
            <a:avLst/>
          </a:prstGeom>
          <a:solidFill>
            <a:srgbClr val="0C34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Lucida Fax" panose="02060602050505020204" pitchFamily="18" charset="0"/>
              </a:rPr>
              <a:t>Backup</a:t>
            </a:r>
          </a:p>
          <a:p>
            <a:pPr algn="ctr"/>
            <a:r>
              <a:rPr lang="en-US" b="1" dirty="0">
                <a:latin typeface="Lucida Fax" panose="02060602050505020204" pitchFamily="18" charset="0"/>
              </a:rPr>
              <a:t>Key</a:t>
            </a:r>
          </a:p>
        </p:txBody>
      </p:sp>
      <p:sp>
        <p:nvSpPr>
          <p:cNvPr id="14" name="Callout: Right Arrow 13">
            <a:extLst>
              <a:ext uri="{FF2B5EF4-FFF2-40B4-BE49-F238E27FC236}">
                <a16:creationId xmlns:a16="http://schemas.microsoft.com/office/drawing/2014/main" id="{0386E230-F962-48E7-AFB9-96961C6065FF}"/>
              </a:ext>
            </a:extLst>
          </p:cNvPr>
          <p:cNvSpPr/>
          <p:nvPr/>
        </p:nvSpPr>
        <p:spPr>
          <a:xfrm>
            <a:off x="1625459" y="2705822"/>
            <a:ext cx="1799968" cy="613720"/>
          </a:xfrm>
          <a:prstGeom prst="rightArrowCallout">
            <a:avLst/>
          </a:prstGeom>
          <a:solidFill>
            <a:srgbClr val="0C34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Lucida Fax" panose="02060602050505020204" pitchFamily="18" charset="0"/>
              </a:rPr>
              <a:t>First</a:t>
            </a:r>
          </a:p>
          <a:p>
            <a:pPr algn="ctr"/>
            <a:r>
              <a:rPr lang="en-US" b="1" dirty="0">
                <a:latin typeface="Lucida Fax" panose="02060602050505020204" pitchFamily="18" charset="0"/>
              </a:rPr>
              <a:t>Aide</a:t>
            </a:r>
          </a:p>
        </p:txBody>
      </p:sp>
    </p:spTree>
    <p:extLst>
      <p:ext uri="{BB962C8B-B14F-4D97-AF65-F5344CB8AC3E}">
        <p14:creationId xmlns:p14="http://schemas.microsoft.com/office/powerpoint/2010/main" val="151481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dows of people on grass&#10;&#10;Description automatically generated with low confidence">
            <a:extLst>
              <a:ext uri="{FF2B5EF4-FFF2-40B4-BE49-F238E27FC236}">
                <a16:creationId xmlns:a16="http://schemas.microsoft.com/office/drawing/2014/main" id="{B58247B9-27E9-47F0-AD74-AE13427AA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94" y="5932479"/>
            <a:ext cx="1209285" cy="740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865064-A415-42D7-A7F4-5F45ABDAF0B7}"/>
              </a:ext>
            </a:extLst>
          </p:cNvPr>
          <p:cNvSpPr txBox="1"/>
          <p:nvPr/>
        </p:nvSpPr>
        <p:spPr>
          <a:xfrm>
            <a:off x="45949" y="6465130"/>
            <a:ext cx="3882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ucida Fax" panose="02060602050505020204" pitchFamily="18" charset="0"/>
              </a:rPr>
              <a:t>Workflow Process – Cliff McKenzie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C96EAB-47AA-4E4D-8A01-91EE2092DA86}"/>
              </a:ext>
            </a:extLst>
          </p:cNvPr>
          <p:cNvGrpSpPr/>
          <p:nvPr/>
        </p:nvGrpSpPr>
        <p:grpSpPr>
          <a:xfrm>
            <a:off x="0" y="1830700"/>
            <a:ext cx="1009135" cy="3322068"/>
            <a:chOff x="8822" y="-1"/>
            <a:chExt cx="1628061" cy="4547605"/>
          </a:xfrm>
        </p:grpSpPr>
        <p:sp>
          <p:nvSpPr>
            <p:cNvPr id="5" name="Flowchart: Manual Operation 4">
              <a:extLst>
                <a:ext uri="{FF2B5EF4-FFF2-40B4-BE49-F238E27FC236}">
                  <a16:creationId xmlns:a16="http://schemas.microsoft.com/office/drawing/2014/main" id="{C8127D39-5763-4115-B79B-29125135226A}"/>
                </a:ext>
              </a:extLst>
            </p:cNvPr>
            <p:cNvSpPr/>
            <p:nvPr/>
          </p:nvSpPr>
          <p:spPr>
            <a:xfrm rot="16200000">
              <a:off x="-1450950" y="1459772"/>
              <a:ext cx="4547605" cy="1628060"/>
            </a:xfrm>
            <a:prstGeom prst="flowChartManualOperation">
              <a:avLst/>
            </a:prstGeom>
            <a:solidFill>
              <a:srgbClr val="0C34F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lowchart: Manual Operation 4">
              <a:extLst>
                <a:ext uri="{FF2B5EF4-FFF2-40B4-BE49-F238E27FC236}">
                  <a16:creationId xmlns:a16="http://schemas.microsoft.com/office/drawing/2014/main" id="{9E2C5499-4000-408D-ADB8-7B37042F2EE1}"/>
                </a:ext>
              </a:extLst>
            </p:cNvPr>
            <p:cNvSpPr txBox="1"/>
            <p:nvPr/>
          </p:nvSpPr>
          <p:spPr>
            <a:xfrm rot="21600000">
              <a:off x="8822" y="909521"/>
              <a:ext cx="1628060" cy="27285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0" rIns="11430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solidFill>
                    <a:prstClr val="white"/>
                  </a:solidFill>
                  <a:latin typeface="Lucida Fax" panose="02060602050505020204" pitchFamily="18" charset="0"/>
                  <a:ea typeface="+mn-ea"/>
                  <a:cs typeface="+mn-cs"/>
                </a:rPr>
                <a:t>Check List</a:t>
              </a:r>
            </a:p>
          </p:txBody>
        </p:sp>
      </p:grpSp>
      <p:pic>
        <p:nvPicPr>
          <p:cNvPr id="12" name="Picture 11" descr="Text, letter&#10;&#10;Description automatically generated">
            <a:extLst>
              <a:ext uri="{FF2B5EF4-FFF2-40B4-BE49-F238E27FC236}">
                <a16:creationId xmlns:a16="http://schemas.microsoft.com/office/drawing/2014/main" id="{7C382BA2-6EDF-4FEB-AF0E-5F4723651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4" y="2428151"/>
            <a:ext cx="11100488" cy="2390775"/>
          </a:xfrm>
          <a:prstGeom prst="rect">
            <a:avLst/>
          </a:prstGeom>
        </p:spPr>
      </p:pic>
      <p:sp>
        <p:nvSpPr>
          <p:cNvPr id="13" name="Callout: Down Arrow 12">
            <a:extLst>
              <a:ext uri="{FF2B5EF4-FFF2-40B4-BE49-F238E27FC236}">
                <a16:creationId xmlns:a16="http://schemas.microsoft.com/office/drawing/2014/main" id="{48427312-8F51-4EBE-B9C3-A9890763609E}"/>
              </a:ext>
            </a:extLst>
          </p:cNvPr>
          <p:cNvSpPr/>
          <p:nvPr/>
        </p:nvSpPr>
        <p:spPr>
          <a:xfrm>
            <a:off x="2809103" y="832022"/>
            <a:ext cx="1058562" cy="1262287"/>
          </a:xfrm>
          <a:prstGeom prst="downArrowCallout">
            <a:avLst/>
          </a:prstGeom>
          <a:solidFill>
            <a:srgbClr val="0C34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Lucida Fax" panose="02060602050505020204" pitchFamily="18" charset="0"/>
              </a:rPr>
              <a:t>Starts </a:t>
            </a:r>
          </a:p>
          <a:p>
            <a:pPr algn="ctr"/>
            <a:r>
              <a:rPr lang="en-US" b="1" dirty="0">
                <a:latin typeface="Lucida Fax" panose="02060602050505020204" pitchFamily="18" charset="0"/>
              </a:rPr>
              <a:t>Here</a:t>
            </a:r>
          </a:p>
        </p:txBody>
      </p:sp>
      <p:sp>
        <p:nvSpPr>
          <p:cNvPr id="15" name="Callout: Up Arrow 14">
            <a:extLst>
              <a:ext uri="{FF2B5EF4-FFF2-40B4-BE49-F238E27FC236}">
                <a16:creationId xmlns:a16="http://schemas.microsoft.com/office/drawing/2014/main" id="{7B554DF5-390B-4FAA-B6AB-0967A80C67B2}"/>
              </a:ext>
            </a:extLst>
          </p:cNvPr>
          <p:cNvSpPr/>
          <p:nvPr/>
        </p:nvSpPr>
        <p:spPr>
          <a:xfrm>
            <a:off x="2854411" y="5087482"/>
            <a:ext cx="967946" cy="1215081"/>
          </a:xfrm>
          <a:prstGeom prst="upArrowCallout">
            <a:avLst/>
          </a:prstGeom>
          <a:solidFill>
            <a:srgbClr val="0C34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Lucida Fax" panose="02060602050505020204" pitchFamily="18" charset="0"/>
              </a:rPr>
              <a:t>Ends </a:t>
            </a:r>
          </a:p>
          <a:p>
            <a:pPr algn="ctr"/>
            <a:r>
              <a:rPr lang="en-US" b="1" dirty="0">
                <a:latin typeface="Lucida Fax" panose="02060602050505020204" pitchFamily="18" charset="0"/>
              </a:rPr>
              <a:t>Here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77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549</Words>
  <Application>Microsoft Office PowerPoint</Application>
  <PresentationFormat>Widescreen</PresentationFormat>
  <Paragraphs>173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 JULIAN</vt:lpstr>
      <vt:lpstr>Arial</vt:lpstr>
      <vt:lpstr>Arial Black</vt:lpstr>
      <vt:lpstr>Calibri</vt:lpstr>
      <vt:lpstr>Calibri Light</vt:lpstr>
      <vt:lpstr>Lucida Fax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Cliff McKenzie</dc:creator>
  <cp:lastModifiedBy>Cliff McKenzie</cp:lastModifiedBy>
  <cp:revision>2</cp:revision>
  <dcterms:created xsi:type="dcterms:W3CDTF">2022-03-22T00:51:49Z</dcterms:created>
  <dcterms:modified xsi:type="dcterms:W3CDTF">2022-03-23T16:29:12Z</dcterms:modified>
</cp:coreProperties>
</file>